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4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1" r:id="rId5"/>
  </p:sldMasterIdLst>
  <p:notesMasterIdLst>
    <p:notesMasterId r:id="rId21"/>
  </p:notesMasterIdLst>
  <p:sldIdLst>
    <p:sldId id="787" r:id="rId6"/>
    <p:sldId id="274" r:id="rId7"/>
    <p:sldId id="258" r:id="rId8"/>
    <p:sldId id="294" r:id="rId9"/>
    <p:sldId id="269" r:id="rId10"/>
    <p:sldId id="295" r:id="rId11"/>
    <p:sldId id="296" r:id="rId12"/>
    <p:sldId id="297" r:id="rId13"/>
    <p:sldId id="288" r:id="rId14"/>
    <p:sldId id="275" r:id="rId15"/>
    <p:sldId id="2007577142" r:id="rId16"/>
    <p:sldId id="2007577144" r:id="rId17"/>
    <p:sldId id="2007577143" r:id="rId18"/>
    <p:sldId id="434" r:id="rId19"/>
    <p:sldId id="262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0" d="100"/>
          <a:sy n="60" d="100"/>
        </p:scale>
        <p:origin x="90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BEE539-1464-445B-A6A5-FFEFBAC2A047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9B0514-4D38-45A0-8760-36F73A0F4E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2864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" name="Google Shape;1474;gbe0e1090f1_0_40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5" name="Google Shape;1475;gbe0e1090f1_0_40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6749323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8" name="Google Shape;1358;gb03e91b5f1_0_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9" name="Google Shape;1359;gb03e91b5f1_0_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7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0D0328-C565-419B-B8BB-BCF076A00C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17030B4-E35C-4544-B509-17434CD589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275F50-7BD3-4D44-B944-8009EA998E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A7452-2C84-4ACD-8EEC-30610F199C2E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19499-1C05-4856-B0EC-A53D3C2A67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ED49F1-E5F0-409A-A3C5-3E8E234466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AB875-CB59-4FE2-B2CC-9543667E6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2148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7292EC-9098-4F2C-9CC8-3FD88BEE54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1B686EB-D597-4C8F-90E0-ABD9ADAEBA4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836F11-8DF4-4046-B1CA-B03F1790D8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A7452-2C84-4ACD-8EEC-30610F199C2E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A02E18-72F5-4477-A26E-3518DC0F5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AB8B9E-3211-4169-A7AE-5574158B7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AB875-CB59-4FE2-B2CC-9543667E6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15932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99D5868-B9BF-49DD-934C-2A30902A209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7BDE4C8-F74C-49A2-913D-0730B6F5AE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538D43-5B26-44C2-878F-ACCFC80A5E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A7452-2C84-4ACD-8EEC-30610F199C2E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FF9EE5-6564-4F2B-B657-0A2181B35A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4C253C-4F62-4E14-AD02-26EEF1E640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AB875-CB59-4FE2-B2CC-9543667E6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38478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êu đề Bản chiế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1645603-8C61-FC2F-1243-F4FB09FE723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Tiêu đề phụ 2">
            <a:extLst>
              <a:ext uri="{FF2B5EF4-FFF2-40B4-BE49-F238E27FC236}">
                <a16:creationId xmlns:a16="http://schemas.microsoft.com/office/drawing/2014/main" id="{22D0B430-4D70-FA83-2F96-C997B5EDA3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vi-VN"/>
              <a:t>Bấm để chỉnh sửa kiểu tiêu đề phụ của Bản cái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A8C639CA-7306-C1A4-E0A2-3D6A1DD433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0D4D9C21-55B4-0068-B83F-D8002C07C6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95C46EED-6699-2F20-1D87-7C82FF651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185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êu đề và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6AC6134D-A2A1-2A6B-3808-8AFAD7BFE7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AEDDC637-5638-AF20-88E3-B74DBB5D62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D2550FF9-71AF-517E-5B87-7C1534B8D9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251B712F-7460-6F32-BB1D-51B8807A72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0C49FDE8-EE5A-CD21-079A-620EC96E97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970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Đầu trang của Phầ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052D7EA-6AB5-BD15-0D6D-0D3A0BA302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E75243A7-795C-C77D-D611-39BFB1E0B2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C44D47D3-314B-A128-A2C2-EB706970F5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9BDE231C-C1B0-D391-8D34-8DC658C37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DCA71F8A-B40F-CD08-3F62-820B62482E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725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Hai Nội d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0D388E3-4968-CFF3-BBD5-A6EBB263E9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253D0290-AB45-DCEA-3686-4CCEB73EB5D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9E603886-FCFC-ACB4-E465-9345D2B3C5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20009509-9046-DFF7-DBE4-94D39CCBEB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52B1BE0F-EC15-F79C-DBEE-CD86EB750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49D0E821-536C-3E37-20E1-EC096D1A18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005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hép so sá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1B989259-FAC0-BB01-F3B1-EF1B9D4D1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3F7CEFC2-EC52-FD59-0219-9AEF123D22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4" name="Chỗ dành sẵn cho Nội dung 3">
            <a:extLst>
              <a:ext uri="{FF2B5EF4-FFF2-40B4-BE49-F238E27FC236}">
                <a16:creationId xmlns:a16="http://schemas.microsoft.com/office/drawing/2014/main" id="{EF9E8128-C74B-263F-8E42-B2F7FCF85C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5" name="Chỗ dành sẵn cho Văn bản 4">
            <a:extLst>
              <a:ext uri="{FF2B5EF4-FFF2-40B4-BE49-F238E27FC236}">
                <a16:creationId xmlns:a16="http://schemas.microsoft.com/office/drawing/2014/main" id="{F515A402-317F-37DE-83E6-BCA510D0C1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6" name="Chỗ dành sẵn cho Nội dung 5">
            <a:extLst>
              <a:ext uri="{FF2B5EF4-FFF2-40B4-BE49-F238E27FC236}">
                <a16:creationId xmlns:a16="http://schemas.microsoft.com/office/drawing/2014/main" id="{D2DC4615-CAE8-EEB8-F54E-0EB899B670E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7" name="Chỗ dành sẵn cho Ngày tháng 6">
            <a:extLst>
              <a:ext uri="{FF2B5EF4-FFF2-40B4-BE49-F238E27FC236}">
                <a16:creationId xmlns:a16="http://schemas.microsoft.com/office/drawing/2014/main" id="{8B151C40-9D78-878E-DCF2-C4C60019D6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8" name="Chỗ dành sẵn cho Chân trang 7">
            <a:extLst>
              <a:ext uri="{FF2B5EF4-FFF2-40B4-BE49-F238E27FC236}">
                <a16:creationId xmlns:a16="http://schemas.microsoft.com/office/drawing/2014/main" id="{70637635-32CF-B230-B21B-29E5153E2F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Chỗ dành sẵn cho Số hiệu Bản chiếu 8">
            <a:extLst>
              <a:ext uri="{FF2B5EF4-FFF2-40B4-BE49-F238E27FC236}">
                <a16:creationId xmlns:a16="http://schemas.microsoft.com/office/drawing/2014/main" id="{5F36475F-FAB9-BCD3-4F1B-F234D06D0A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4490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hỉ Tiêu đê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F34654D1-A50B-590F-F55E-7CE30CF02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gày tháng 2">
            <a:extLst>
              <a:ext uri="{FF2B5EF4-FFF2-40B4-BE49-F238E27FC236}">
                <a16:creationId xmlns:a16="http://schemas.microsoft.com/office/drawing/2014/main" id="{9F01568A-3D65-3764-DBE3-800EDA6A5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4" name="Chỗ dành sẵn cho Chân trang 3">
            <a:extLst>
              <a:ext uri="{FF2B5EF4-FFF2-40B4-BE49-F238E27FC236}">
                <a16:creationId xmlns:a16="http://schemas.microsoft.com/office/drawing/2014/main" id="{D002BFD8-1FB9-B5C5-4338-44620C8FF6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hỗ dành sẵn cho Số hiệu Bản chiếu 4">
            <a:extLst>
              <a:ext uri="{FF2B5EF4-FFF2-40B4-BE49-F238E27FC236}">
                <a16:creationId xmlns:a16="http://schemas.microsoft.com/office/drawing/2014/main" id="{3B309E3E-CDAF-74E9-5D6E-9DA95A0A0A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444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rố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Ngày tháng 1">
            <a:extLst>
              <a:ext uri="{FF2B5EF4-FFF2-40B4-BE49-F238E27FC236}">
                <a16:creationId xmlns:a16="http://schemas.microsoft.com/office/drawing/2014/main" id="{2FC71415-47CB-3C9D-4F8D-4C6EDE799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3" name="Chỗ dành sẵn cho Chân trang 2">
            <a:extLst>
              <a:ext uri="{FF2B5EF4-FFF2-40B4-BE49-F238E27FC236}">
                <a16:creationId xmlns:a16="http://schemas.microsoft.com/office/drawing/2014/main" id="{B6C3D3D6-C2CE-CB6A-2BC2-641BB687C9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hỗ dành sẵn cho Số hiệu Bản chiếu 3">
            <a:extLst>
              <a:ext uri="{FF2B5EF4-FFF2-40B4-BE49-F238E27FC236}">
                <a16:creationId xmlns:a16="http://schemas.microsoft.com/office/drawing/2014/main" id="{B6FDD683-F8B2-C85F-21B5-4F0CD1B5C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706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Nội dung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267E40EA-2603-9F4A-239D-03D8581500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Nội dung 2">
            <a:extLst>
              <a:ext uri="{FF2B5EF4-FFF2-40B4-BE49-F238E27FC236}">
                <a16:creationId xmlns:a16="http://schemas.microsoft.com/office/drawing/2014/main" id="{5D8CC8FC-AA18-D750-CB92-8A9AE27E55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EB920F3E-73D9-93A1-1ACF-506EE3611A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29ED8A64-98BB-3460-36F1-2B9608FC4F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BCECA9D3-3389-9902-1B2D-8A9A35818A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1351A92C-7BFA-D901-4467-C7813681C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20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5E1C36-0B87-495D-A2EE-57FE30350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EDDD74-A94A-4EE7-9783-FA7FD33638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7C70E3-AB00-4652-8150-7F31AA582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A7452-2C84-4ACD-8EEC-30610F199C2E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4CA55D-8576-4759-9306-14E9F4752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8D6FC9-761B-40A3-A0CE-F074C411B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AB875-CB59-4FE2-B2CC-9543667E6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5457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̉nh với Chú thí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B7B8D570-384D-F9EF-506E-108F31DA59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Hình ảnh 2">
            <a:extLst>
              <a:ext uri="{FF2B5EF4-FFF2-40B4-BE49-F238E27FC236}">
                <a16:creationId xmlns:a16="http://schemas.microsoft.com/office/drawing/2014/main" id="{94EB1D58-934D-E750-9329-0880D56F999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Chỗ dành sẵn cho Văn bản 3">
            <a:extLst>
              <a:ext uri="{FF2B5EF4-FFF2-40B4-BE49-F238E27FC236}">
                <a16:creationId xmlns:a16="http://schemas.microsoft.com/office/drawing/2014/main" id="{2CA57721-7805-2268-384D-2121AD5F82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vi-VN"/>
              <a:t>Bấm để chỉnh sửa kiểu văn bản của Bản cái</a:t>
            </a:r>
          </a:p>
        </p:txBody>
      </p:sp>
      <p:sp>
        <p:nvSpPr>
          <p:cNvPr id="5" name="Chỗ dành sẵn cho Ngày tháng 4">
            <a:extLst>
              <a:ext uri="{FF2B5EF4-FFF2-40B4-BE49-F238E27FC236}">
                <a16:creationId xmlns:a16="http://schemas.microsoft.com/office/drawing/2014/main" id="{BA8E3CA5-42A1-6CA6-C021-181884480D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6" name="Chỗ dành sẵn cho Chân trang 5">
            <a:extLst>
              <a:ext uri="{FF2B5EF4-FFF2-40B4-BE49-F238E27FC236}">
                <a16:creationId xmlns:a16="http://schemas.microsoft.com/office/drawing/2014/main" id="{8F2C1217-B312-046E-928E-50BC98F5C9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Chỗ dành sẵn cho Số hiệu Bản chiếu 6">
            <a:extLst>
              <a:ext uri="{FF2B5EF4-FFF2-40B4-BE49-F238E27FC236}">
                <a16:creationId xmlns:a16="http://schemas.microsoft.com/office/drawing/2014/main" id="{D3BF6503-B679-F0B4-BCA3-7B9D13C46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894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êu đề và Văn bản Dọ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1">
            <a:extLst>
              <a:ext uri="{FF2B5EF4-FFF2-40B4-BE49-F238E27FC236}">
                <a16:creationId xmlns:a16="http://schemas.microsoft.com/office/drawing/2014/main" id="{42C67F9E-60F8-43C1-A5AF-3F7173F497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8ED9C7D8-98C7-8AFA-9B27-34BC1C36D5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CC32630F-BFE6-558C-A158-4C72752FD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51D86B48-E135-E120-111F-3CD99C039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4E08C872-F6AC-BFE6-3513-A16189553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5289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êu đề Dọc và Văn bả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êu đề Dọc 1">
            <a:extLst>
              <a:ext uri="{FF2B5EF4-FFF2-40B4-BE49-F238E27FC236}">
                <a16:creationId xmlns:a16="http://schemas.microsoft.com/office/drawing/2014/main" id="{5262F80C-B564-2E4B-269A-FFF1644165D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Dọc 2">
            <a:extLst>
              <a:ext uri="{FF2B5EF4-FFF2-40B4-BE49-F238E27FC236}">
                <a16:creationId xmlns:a16="http://schemas.microsoft.com/office/drawing/2014/main" id="{1537581F-D206-F5E7-4DF3-FED1C8C176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AB36D1B9-37A7-F196-2070-11ED57216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D3017-C9EE-40A3-919E-E766EDC3D7C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69BA34EE-2AD4-39B2-CD2B-63094C9E37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B2068DE9-9B28-2385-EE3D-7C7A0BFC65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17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0392B6E-AC57-4EC7-A4ED-45A8F494EAAC}" type="datetimeFigureOut">
              <a:rPr lang="vi-VN" smtClean="0"/>
              <a:t>04/10/2025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781242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0392B6E-AC57-4EC7-A4ED-45A8F494EAAC}" type="datetimeFigureOut">
              <a:rPr lang="vi-VN" smtClean="0"/>
              <a:t>04/10/2025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9917585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0392B6E-AC57-4EC7-A4ED-45A8F494EAAC}" type="datetimeFigureOut">
              <a:rPr lang="vi-VN" smtClean="0"/>
              <a:t>04/10/2025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31554255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0392B6E-AC57-4EC7-A4ED-45A8F494EAAC}" type="datetimeFigureOut">
              <a:rPr lang="vi-VN" smtClean="0"/>
              <a:t>04/10/2025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812416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0392B6E-AC57-4EC7-A4ED-45A8F494EAAC}" type="datetimeFigureOut">
              <a:rPr lang="vi-VN" smtClean="0"/>
              <a:t>04/10/2025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995255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0392B6E-AC57-4EC7-A4ED-45A8F494EAAC}" type="datetimeFigureOut">
              <a:rPr lang="vi-VN" smtClean="0"/>
              <a:t>04/10/2025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278483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0392B6E-AC57-4EC7-A4ED-45A8F494EAAC}" type="datetimeFigureOut">
              <a:rPr lang="vi-VN" smtClean="0"/>
              <a:t>04/10/2025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12475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89C49B-8268-479E-AC1B-E3C3589356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C7A5CE-585F-42B2-B2A0-F4EEE4CC68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62D859-D066-4BEE-BA50-70AC324ADE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A7452-2C84-4ACD-8EEC-30610F199C2E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DA6DB6-5834-4424-9ACF-F2419A1E9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1C41FE-D6C2-4F6D-B707-9B9C8BFCD1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AB875-CB59-4FE2-B2CC-9543667E6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44372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0392B6E-AC57-4EC7-A4ED-45A8F494EAAC}" type="datetimeFigureOut">
              <a:rPr lang="vi-VN" smtClean="0"/>
              <a:t>04/10/2025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261683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1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0392B6E-AC57-4EC7-A4ED-45A8F494EAAC}" type="datetimeFigureOut">
              <a:rPr lang="vi-VN" smtClean="0"/>
              <a:t>04/10/2025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213247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0392B6E-AC57-4EC7-A4ED-45A8F494EAAC}" type="datetimeFigureOut">
              <a:rPr lang="vi-VN" smtClean="0"/>
              <a:t>04/10/2025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90970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9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6"/>
            <a:ext cx="7734300" cy="581183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0392B6E-AC57-4EC7-A4ED-45A8F494EAAC}" type="datetimeFigureOut">
              <a:rPr lang="vi-VN" smtClean="0"/>
              <a:t>04/10/2025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/>
          <a:lstStyle/>
          <a:p>
            <a:fld id="{BFB40588-9AA4-4EE8-A8F0-AB40AAF79670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9533123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 rot="-571728">
            <a:off x="6515832" y="-1031456"/>
            <a:ext cx="3498599" cy="2524120"/>
          </a:xfrm>
          <a:custGeom>
            <a:avLst/>
            <a:gdLst/>
            <a:ahLst/>
            <a:cxnLst/>
            <a:rect l="l" t="t" r="r" b="b"/>
            <a:pathLst>
              <a:path w="77154" h="55664" extrusionOk="0">
                <a:moveTo>
                  <a:pt x="37409" y="1"/>
                </a:moveTo>
                <a:cubicBezTo>
                  <a:pt x="29885" y="1"/>
                  <a:pt x="23753" y="6058"/>
                  <a:pt x="23670" y="13598"/>
                </a:cubicBezTo>
                <a:cubicBezTo>
                  <a:pt x="23587" y="13575"/>
                  <a:pt x="23503" y="13551"/>
                  <a:pt x="23408" y="13539"/>
                </a:cubicBezTo>
                <a:cubicBezTo>
                  <a:pt x="22631" y="13370"/>
                  <a:pt x="21847" y="13287"/>
                  <a:pt x="21070" y="13287"/>
                </a:cubicBezTo>
                <a:cubicBezTo>
                  <a:pt x="17862" y="13287"/>
                  <a:pt x="14766" y="14695"/>
                  <a:pt x="12657" y="17206"/>
                </a:cubicBezTo>
                <a:cubicBezTo>
                  <a:pt x="10026" y="20337"/>
                  <a:pt x="9347" y="24659"/>
                  <a:pt x="10895" y="28446"/>
                </a:cubicBezTo>
                <a:cubicBezTo>
                  <a:pt x="3811" y="29469"/>
                  <a:pt x="1" y="37328"/>
                  <a:pt x="3596" y="43531"/>
                </a:cubicBezTo>
                <a:cubicBezTo>
                  <a:pt x="5522" y="46858"/>
                  <a:pt x="8931" y="48573"/>
                  <a:pt x="12357" y="48573"/>
                </a:cubicBezTo>
                <a:cubicBezTo>
                  <a:pt x="15306" y="48573"/>
                  <a:pt x="18269" y="47303"/>
                  <a:pt x="20313" y="44698"/>
                </a:cubicBezTo>
                <a:cubicBezTo>
                  <a:pt x="23081" y="47690"/>
                  <a:pt x="26898" y="49270"/>
                  <a:pt x="30772" y="49270"/>
                </a:cubicBezTo>
                <a:cubicBezTo>
                  <a:pt x="33078" y="49270"/>
                  <a:pt x="35404" y="48710"/>
                  <a:pt x="37541" y="47555"/>
                </a:cubicBezTo>
                <a:cubicBezTo>
                  <a:pt x="39923" y="49778"/>
                  <a:pt x="43011" y="50945"/>
                  <a:pt x="46141" y="50945"/>
                </a:cubicBezTo>
                <a:cubicBezTo>
                  <a:pt x="47938" y="50945"/>
                  <a:pt x="49749" y="50560"/>
                  <a:pt x="51447" y="49770"/>
                </a:cubicBezTo>
                <a:cubicBezTo>
                  <a:pt x="54016" y="53457"/>
                  <a:pt x="58227" y="55664"/>
                  <a:pt x="62710" y="55664"/>
                </a:cubicBezTo>
                <a:cubicBezTo>
                  <a:pt x="62758" y="55664"/>
                  <a:pt x="62806" y="55664"/>
                  <a:pt x="62854" y="55663"/>
                </a:cubicBezTo>
                <a:cubicBezTo>
                  <a:pt x="67402" y="55627"/>
                  <a:pt x="71629" y="53330"/>
                  <a:pt x="74153" y="49555"/>
                </a:cubicBezTo>
                <a:cubicBezTo>
                  <a:pt x="76665" y="45769"/>
                  <a:pt x="77153" y="40995"/>
                  <a:pt x="75450" y="36780"/>
                </a:cubicBezTo>
                <a:cubicBezTo>
                  <a:pt x="73748" y="32565"/>
                  <a:pt x="70069" y="29469"/>
                  <a:pt x="65628" y="28517"/>
                </a:cubicBezTo>
                <a:cubicBezTo>
                  <a:pt x="64701" y="28311"/>
                  <a:pt x="63748" y="28212"/>
                  <a:pt x="62799" y="28212"/>
                </a:cubicBezTo>
                <a:cubicBezTo>
                  <a:pt x="62651" y="28212"/>
                  <a:pt x="62502" y="28214"/>
                  <a:pt x="62354" y="28219"/>
                </a:cubicBezTo>
                <a:cubicBezTo>
                  <a:pt x="62461" y="27874"/>
                  <a:pt x="62556" y="27529"/>
                  <a:pt x="62627" y="27172"/>
                </a:cubicBezTo>
                <a:cubicBezTo>
                  <a:pt x="64121" y="20265"/>
                  <a:pt x="58827" y="13847"/>
                  <a:pt x="51895" y="13847"/>
                </a:cubicBezTo>
                <a:cubicBezTo>
                  <a:pt x="51645" y="13847"/>
                  <a:pt x="51392" y="13855"/>
                  <a:pt x="51138" y="13872"/>
                </a:cubicBezTo>
                <a:cubicBezTo>
                  <a:pt x="51221" y="6288"/>
                  <a:pt x="45125" y="73"/>
                  <a:pt x="37541" y="2"/>
                </a:cubicBezTo>
                <a:cubicBezTo>
                  <a:pt x="37497" y="1"/>
                  <a:pt x="37453" y="1"/>
                  <a:pt x="3740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/>
          <p:nvPr/>
        </p:nvSpPr>
        <p:spPr>
          <a:xfrm>
            <a:off x="7728566" y="2303537"/>
            <a:ext cx="4003855" cy="2144239"/>
          </a:xfrm>
          <a:custGeom>
            <a:avLst/>
            <a:gdLst/>
            <a:ahLst/>
            <a:cxnLst/>
            <a:rect l="l" t="t" r="r" b="b"/>
            <a:pathLst>
              <a:path w="75611" h="40493" extrusionOk="0">
                <a:moveTo>
                  <a:pt x="56636" y="0"/>
                </a:moveTo>
                <a:cubicBezTo>
                  <a:pt x="53130" y="0"/>
                  <a:pt x="49674" y="1375"/>
                  <a:pt x="47095" y="3991"/>
                </a:cubicBezTo>
                <a:cubicBezTo>
                  <a:pt x="45798" y="3427"/>
                  <a:pt x="44448" y="3161"/>
                  <a:pt x="43120" y="3161"/>
                </a:cubicBezTo>
                <a:cubicBezTo>
                  <a:pt x="39124" y="3161"/>
                  <a:pt x="35330" y="5575"/>
                  <a:pt x="33784" y="9552"/>
                </a:cubicBezTo>
                <a:cubicBezTo>
                  <a:pt x="33009" y="9173"/>
                  <a:pt x="32176" y="8988"/>
                  <a:pt x="31349" y="8988"/>
                </a:cubicBezTo>
                <a:cubicBezTo>
                  <a:pt x="29917" y="8988"/>
                  <a:pt x="28503" y="9542"/>
                  <a:pt x="27438" y="10599"/>
                </a:cubicBezTo>
                <a:cubicBezTo>
                  <a:pt x="25732" y="7406"/>
                  <a:pt x="22431" y="5510"/>
                  <a:pt x="18952" y="5510"/>
                </a:cubicBezTo>
                <a:cubicBezTo>
                  <a:pt x="18086" y="5510"/>
                  <a:pt x="17208" y="5628"/>
                  <a:pt x="16341" y="5873"/>
                </a:cubicBezTo>
                <a:cubicBezTo>
                  <a:pt x="11984" y="7099"/>
                  <a:pt x="9079" y="11195"/>
                  <a:pt x="9353" y="15707"/>
                </a:cubicBezTo>
                <a:cubicBezTo>
                  <a:pt x="9269" y="15695"/>
                  <a:pt x="9198" y="15671"/>
                  <a:pt x="9114" y="15659"/>
                </a:cubicBezTo>
                <a:lnTo>
                  <a:pt x="9114" y="15671"/>
                </a:lnTo>
                <a:cubicBezTo>
                  <a:pt x="8693" y="15601"/>
                  <a:pt x="8275" y="15567"/>
                  <a:pt x="7865" y="15567"/>
                </a:cubicBezTo>
                <a:cubicBezTo>
                  <a:pt x="3538" y="15567"/>
                  <a:pt x="1" y="19323"/>
                  <a:pt x="447" y="23803"/>
                </a:cubicBezTo>
                <a:cubicBezTo>
                  <a:pt x="850" y="27760"/>
                  <a:pt x="4188" y="30531"/>
                  <a:pt x="7882" y="30531"/>
                </a:cubicBezTo>
                <a:cubicBezTo>
                  <a:pt x="8769" y="30531"/>
                  <a:pt x="9675" y="30371"/>
                  <a:pt x="10567" y="30030"/>
                </a:cubicBezTo>
                <a:cubicBezTo>
                  <a:pt x="11317" y="33828"/>
                  <a:pt x="14079" y="36888"/>
                  <a:pt x="17782" y="38019"/>
                </a:cubicBezTo>
                <a:cubicBezTo>
                  <a:pt x="18781" y="38322"/>
                  <a:pt x="19803" y="38470"/>
                  <a:pt x="20818" y="38470"/>
                </a:cubicBezTo>
                <a:cubicBezTo>
                  <a:pt x="23551" y="38470"/>
                  <a:pt x="26223" y="37397"/>
                  <a:pt x="28212" y="35400"/>
                </a:cubicBezTo>
                <a:cubicBezTo>
                  <a:pt x="29131" y="35647"/>
                  <a:pt x="30067" y="35769"/>
                  <a:pt x="30999" y="35769"/>
                </a:cubicBezTo>
                <a:cubicBezTo>
                  <a:pt x="33205" y="35769"/>
                  <a:pt x="35380" y="35087"/>
                  <a:pt x="37213" y="33781"/>
                </a:cubicBezTo>
                <a:cubicBezTo>
                  <a:pt x="39004" y="37859"/>
                  <a:pt x="42944" y="40144"/>
                  <a:pt x="46978" y="40144"/>
                </a:cubicBezTo>
                <a:cubicBezTo>
                  <a:pt x="49327" y="40144"/>
                  <a:pt x="51708" y="39369"/>
                  <a:pt x="53715" y="37722"/>
                </a:cubicBezTo>
                <a:cubicBezTo>
                  <a:pt x="55691" y="39546"/>
                  <a:pt x="58234" y="40493"/>
                  <a:pt x="60806" y="40493"/>
                </a:cubicBezTo>
                <a:cubicBezTo>
                  <a:pt x="62481" y="40493"/>
                  <a:pt x="64167" y="40091"/>
                  <a:pt x="65717" y="39270"/>
                </a:cubicBezTo>
                <a:cubicBezTo>
                  <a:pt x="69646" y="37174"/>
                  <a:pt x="71813" y="32840"/>
                  <a:pt x="71134" y="28447"/>
                </a:cubicBezTo>
                <a:cubicBezTo>
                  <a:pt x="73908" y="27363"/>
                  <a:pt x="75611" y="24553"/>
                  <a:pt x="75301" y="21589"/>
                </a:cubicBezTo>
                <a:cubicBezTo>
                  <a:pt x="74992" y="18636"/>
                  <a:pt x="72729" y="16243"/>
                  <a:pt x="69801" y="15767"/>
                </a:cubicBezTo>
                <a:cubicBezTo>
                  <a:pt x="69812" y="15695"/>
                  <a:pt x="69824" y="15636"/>
                  <a:pt x="69836" y="15564"/>
                </a:cubicBezTo>
                <a:cubicBezTo>
                  <a:pt x="70789" y="9814"/>
                  <a:pt x="67896" y="4110"/>
                  <a:pt x="62704" y="1455"/>
                </a:cubicBezTo>
                <a:cubicBezTo>
                  <a:pt x="60777" y="476"/>
                  <a:pt x="58698" y="0"/>
                  <a:pt x="56636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" name="Google Shape;11;p2"/>
          <p:cNvSpPr/>
          <p:nvPr/>
        </p:nvSpPr>
        <p:spPr>
          <a:xfrm rot="-571728">
            <a:off x="2424999" y="412377"/>
            <a:ext cx="3498599" cy="2524120"/>
          </a:xfrm>
          <a:custGeom>
            <a:avLst/>
            <a:gdLst/>
            <a:ahLst/>
            <a:cxnLst/>
            <a:rect l="l" t="t" r="r" b="b"/>
            <a:pathLst>
              <a:path w="77154" h="55664" extrusionOk="0">
                <a:moveTo>
                  <a:pt x="37409" y="1"/>
                </a:moveTo>
                <a:cubicBezTo>
                  <a:pt x="29885" y="1"/>
                  <a:pt x="23753" y="6058"/>
                  <a:pt x="23670" y="13598"/>
                </a:cubicBezTo>
                <a:cubicBezTo>
                  <a:pt x="23587" y="13575"/>
                  <a:pt x="23503" y="13551"/>
                  <a:pt x="23408" y="13539"/>
                </a:cubicBezTo>
                <a:cubicBezTo>
                  <a:pt x="22631" y="13370"/>
                  <a:pt x="21847" y="13287"/>
                  <a:pt x="21070" y="13287"/>
                </a:cubicBezTo>
                <a:cubicBezTo>
                  <a:pt x="17862" y="13287"/>
                  <a:pt x="14766" y="14695"/>
                  <a:pt x="12657" y="17206"/>
                </a:cubicBezTo>
                <a:cubicBezTo>
                  <a:pt x="10026" y="20337"/>
                  <a:pt x="9347" y="24659"/>
                  <a:pt x="10895" y="28446"/>
                </a:cubicBezTo>
                <a:cubicBezTo>
                  <a:pt x="3811" y="29469"/>
                  <a:pt x="1" y="37328"/>
                  <a:pt x="3596" y="43531"/>
                </a:cubicBezTo>
                <a:cubicBezTo>
                  <a:pt x="5522" y="46858"/>
                  <a:pt x="8931" y="48573"/>
                  <a:pt x="12357" y="48573"/>
                </a:cubicBezTo>
                <a:cubicBezTo>
                  <a:pt x="15306" y="48573"/>
                  <a:pt x="18269" y="47303"/>
                  <a:pt x="20313" y="44698"/>
                </a:cubicBezTo>
                <a:cubicBezTo>
                  <a:pt x="23081" y="47690"/>
                  <a:pt x="26898" y="49270"/>
                  <a:pt x="30772" y="49270"/>
                </a:cubicBezTo>
                <a:cubicBezTo>
                  <a:pt x="33078" y="49270"/>
                  <a:pt x="35404" y="48710"/>
                  <a:pt x="37541" y="47555"/>
                </a:cubicBezTo>
                <a:cubicBezTo>
                  <a:pt x="39923" y="49778"/>
                  <a:pt x="43011" y="50945"/>
                  <a:pt x="46141" y="50945"/>
                </a:cubicBezTo>
                <a:cubicBezTo>
                  <a:pt x="47938" y="50945"/>
                  <a:pt x="49749" y="50560"/>
                  <a:pt x="51447" y="49770"/>
                </a:cubicBezTo>
                <a:cubicBezTo>
                  <a:pt x="54016" y="53457"/>
                  <a:pt x="58227" y="55664"/>
                  <a:pt x="62710" y="55664"/>
                </a:cubicBezTo>
                <a:cubicBezTo>
                  <a:pt x="62758" y="55664"/>
                  <a:pt x="62806" y="55664"/>
                  <a:pt x="62854" y="55663"/>
                </a:cubicBezTo>
                <a:cubicBezTo>
                  <a:pt x="67402" y="55627"/>
                  <a:pt x="71629" y="53330"/>
                  <a:pt x="74153" y="49555"/>
                </a:cubicBezTo>
                <a:cubicBezTo>
                  <a:pt x="76665" y="45769"/>
                  <a:pt x="77153" y="40995"/>
                  <a:pt x="75450" y="36780"/>
                </a:cubicBezTo>
                <a:cubicBezTo>
                  <a:pt x="73748" y="32565"/>
                  <a:pt x="70069" y="29469"/>
                  <a:pt x="65628" y="28517"/>
                </a:cubicBezTo>
                <a:cubicBezTo>
                  <a:pt x="64701" y="28311"/>
                  <a:pt x="63748" y="28212"/>
                  <a:pt x="62799" y="28212"/>
                </a:cubicBezTo>
                <a:cubicBezTo>
                  <a:pt x="62651" y="28212"/>
                  <a:pt x="62502" y="28214"/>
                  <a:pt x="62354" y="28219"/>
                </a:cubicBezTo>
                <a:cubicBezTo>
                  <a:pt x="62461" y="27874"/>
                  <a:pt x="62556" y="27529"/>
                  <a:pt x="62627" y="27172"/>
                </a:cubicBezTo>
                <a:cubicBezTo>
                  <a:pt x="64121" y="20265"/>
                  <a:pt x="58827" y="13847"/>
                  <a:pt x="51895" y="13847"/>
                </a:cubicBezTo>
                <a:cubicBezTo>
                  <a:pt x="51645" y="13847"/>
                  <a:pt x="51392" y="13855"/>
                  <a:pt x="51138" y="13872"/>
                </a:cubicBezTo>
                <a:cubicBezTo>
                  <a:pt x="51221" y="6288"/>
                  <a:pt x="45125" y="73"/>
                  <a:pt x="37541" y="2"/>
                </a:cubicBezTo>
                <a:cubicBezTo>
                  <a:pt x="37497" y="1"/>
                  <a:pt x="37453" y="1"/>
                  <a:pt x="37409" y="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21" name="Google Shape;21;p2"/>
          <p:cNvSpPr txBox="1">
            <a:spLocks noGrp="1"/>
          </p:cNvSpPr>
          <p:nvPr>
            <p:ph type="title"/>
          </p:nvPr>
        </p:nvSpPr>
        <p:spPr>
          <a:xfrm>
            <a:off x="4948917" y="670667"/>
            <a:ext cx="6429200" cy="24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8000" b="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36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22" name="Google Shape;22;p2"/>
          <p:cNvSpPr txBox="1">
            <a:spLocks noGrp="1"/>
          </p:cNvSpPr>
          <p:nvPr>
            <p:ph type="subTitle" idx="1"/>
          </p:nvPr>
        </p:nvSpPr>
        <p:spPr>
          <a:xfrm>
            <a:off x="4881917" y="2844917"/>
            <a:ext cx="6563200" cy="58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2200"/>
              <a:buNone/>
              <a:defRPr sz="2133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2200"/>
              <a:buNone/>
              <a:defRPr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SzPts val="2200"/>
              <a:buNone/>
              <a:defRPr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SzPts val="2200"/>
              <a:buNone/>
              <a:defRPr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SzPts val="2200"/>
              <a:buNone/>
              <a:defRPr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SzPts val="2200"/>
              <a:buNone/>
              <a:defRPr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SzPts val="2200"/>
              <a:buNone/>
              <a:defRPr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SzPts val="2200"/>
              <a:buNone/>
              <a:defRPr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SzPts val="2200"/>
              <a:buNone/>
              <a:defRPr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grpSp>
        <p:nvGrpSpPr>
          <p:cNvPr id="23" name="Google Shape;23;p2"/>
          <p:cNvGrpSpPr/>
          <p:nvPr/>
        </p:nvGrpSpPr>
        <p:grpSpPr>
          <a:xfrm>
            <a:off x="109153" y="140213"/>
            <a:ext cx="12697548" cy="6831679"/>
            <a:chOff x="81864" y="105159"/>
            <a:chExt cx="9523161" cy="5123759"/>
          </a:xfrm>
        </p:grpSpPr>
        <p:sp>
          <p:nvSpPr>
            <p:cNvPr id="24" name="Google Shape;24;p2"/>
            <p:cNvSpPr/>
            <p:nvPr/>
          </p:nvSpPr>
          <p:spPr>
            <a:xfrm>
              <a:off x="5073375" y="3782263"/>
              <a:ext cx="322506" cy="315531"/>
            </a:xfrm>
            <a:custGeom>
              <a:avLst/>
              <a:gdLst/>
              <a:ahLst/>
              <a:cxnLst/>
              <a:rect l="l" t="t" r="r" b="b"/>
              <a:pathLst>
                <a:path w="9849" h="9636" extrusionOk="0">
                  <a:moveTo>
                    <a:pt x="7447" y="1"/>
                  </a:moveTo>
                  <a:lnTo>
                    <a:pt x="4529" y="1855"/>
                  </a:lnTo>
                  <a:lnTo>
                    <a:pt x="1368" y="548"/>
                  </a:lnTo>
                  <a:lnTo>
                    <a:pt x="1368" y="548"/>
                  </a:lnTo>
                  <a:lnTo>
                    <a:pt x="2250" y="3861"/>
                  </a:lnTo>
                  <a:lnTo>
                    <a:pt x="0" y="6475"/>
                  </a:lnTo>
                  <a:lnTo>
                    <a:pt x="3435" y="6688"/>
                  </a:lnTo>
                  <a:lnTo>
                    <a:pt x="5229" y="9636"/>
                  </a:lnTo>
                  <a:lnTo>
                    <a:pt x="6475" y="6414"/>
                  </a:lnTo>
                  <a:lnTo>
                    <a:pt x="9849" y="5624"/>
                  </a:lnTo>
                  <a:lnTo>
                    <a:pt x="7174" y="3435"/>
                  </a:lnTo>
                  <a:lnTo>
                    <a:pt x="744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81864" y="4869574"/>
              <a:ext cx="367301" cy="359344"/>
            </a:xfrm>
            <a:custGeom>
              <a:avLst/>
              <a:gdLst/>
              <a:ahLst/>
              <a:cxnLst/>
              <a:rect l="l" t="t" r="r" b="b"/>
              <a:pathLst>
                <a:path w="11217" h="10974" extrusionOk="0">
                  <a:moveTo>
                    <a:pt x="8481" y="1"/>
                  </a:moveTo>
                  <a:lnTo>
                    <a:pt x="5168" y="2129"/>
                  </a:lnTo>
                  <a:lnTo>
                    <a:pt x="1551" y="639"/>
                  </a:lnTo>
                  <a:lnTo>
                    <a:pt x="2554" y="4439"/>
                  </a:lnTo>
                  <a:lnTo>
                    <a:pt x="1" y="7417"/>
                  </a:lnTo>
                  <a:lnTo>
                    <a:pt x="3922" y="7630"/>
                  </a:lnTo>
                  <a:lnTo>
                    <a:pt x="5958" y="10974"/>
                  </a:lnTo>
                  <a:lnTo>
                    <a:pt x="7387" y="7326"/>
                  </a:lnTo>
                  <a:lnTo>
                    <a:pt x="11217" y="6414"/>
                  </a:lnTo>
                  <a:lnTo>
                    <a:pt x="8177" y="3922"/>
                  </a:lnTo>
                  <a:lnTo>
                    <a:pt x="848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186363" y="3669733"/>
              <a:ext cx="158289" cy="155310"/>
            </a:xfrm>
            <a:custGeom>
              <a:avLst/>
              <a:gdLst/>
              <a:ahLst/>
              <a:cxnLst/>
              <a:rect l="l" t="t" r="r" b="b"/>
              <a:pathLst>
                <a:path w="4834" h="4743" extrusionOk="0">
                  <a:moveTo>
                    <a:pt x="3648" y="1"/>
                  </a:moveTo>
                  <a:lnTo>
                    <a:pt x="2219" y="913"/>
                  </a:lnTo>
                  <a:lnTo>
                    <a:pt x="669" y="274"/>
                  </a:lnTo>
                  <a:lnTo>
                    <a:pt x="1095" y="1916"/>
                  </a:lnTo>
                  <a:lnTo>
                    <a:pt x="1" y="3192"/>
                  </a:lnTo>
                  <a:lnTo>
                    <a:pt x="1703" y="3283"/>
                  </a:lnTo>
                  <a:lnTo>
                    <a:pt x="2584" y="4742"/>
                  </a:lnTo>
                  <a:lnTo>
                    <a:pt x="3192" y="3162"/>
                  </a:lnTo>
                  <a:lnTo>
                    <a:pt x="4834" y="2767"/>
                  </a:lnTo>
                  <a:lnTo>
                    <a:pt x="3526" y="1703"/>
                  </a:lnTo>
                  <a:lnTo>
                    <a:pt x="36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7053062" y="3669732"/>
              <a:ext cx="158289" cy="155310"/>
            </a:xfrm>
            <a:custGeom>
              <a:avLst/>
              <a:gdLst/>
              <a:ahLst/>
              <a:cxnLst/>
              <a:rect l="l" t="t" r="r" b="b"/>
              <a:pathLst>
                <a:path w="4834" h="4743" extrusionOk="0">
                  <a:moveTo>
                    <a:pt x="3648" y="1"/>
                  </a:moveTo>
                  <a:lnTo>
                    <a:pt x="2219" y="943"/>
                  </a:lnTo>
                  <a:lnTo>
                    <a:pt x="669" y="274"/>
                  </a:lnTo>
                  <a:lnTo>
                    <a:pt x="1095" y="1916"/>
                  </a:lnTo>
                  <a:lnTo>
                    <a:pt x="0" y="3192"/>
                  </a:lnTo>
                  <a:lnTo>
                    <a:pt x="1672" y="3284"/>
                  </a:lnTo>
                  <a:lnTo>
                    <a:pt x="2554" y="4743"/>
                  </a:lnTo>
                  <a:lnTo>
                    <a:pt x="3192" y="3162"/>
                  </a:lnTo>
                  <a:lnTo>
                    <a:pt x="4833" y="2767"/>
                  </a:lnTo>
                  <a:lnTo>
                    <a:pt x="3526" y="1703"/>
                  </a:lnTo>
                  <a:lnTo>
                    <a:pt x="36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1789314" y="4971591"/>
              <a:ext cx="159272" cy="155310"/>
            </a:xfrm>
            <a:custGeom>
              <a:avLst/>
              <a:gdLst/>
              <a:ahLst/>
              <a:cxnLst/>
              <a:rect l="l" t="t" r="r" b="b"/>
              <a:pathLst>
                <a:path w="4864" h="4743" extrusionOk="0">
                  <a:moveTo>
                    <a:pt x="3679" y="0"/>
                  </a:moveTo>
                  <a:lnTo>
                    <a:pt x="2250" y="912"/>
                  </a:lnTo>
                  <a:lnTo>
                    <a:pt x="700" y="274"/>
                  </a:lnTo>
                  <a:lnTo>
                    <a:pt x="1125" y="1915"/>
                  </a:lnTo>
                  <a:lnTo>
                    <a:pt x="1" y="3192"/>
                  </a:lnTo>
                  <a:lnTo>
                    <a:pt x="1703" y="3283"/>
                  </a:lnTo>
                  <a:lnTo>
                    <a:pt x="2584" y="4742"/>
                  </a:lnTo>
                  <a:lnTo>
                    <a:pt x="3192" y="3162"/>
                  </a:lnTo>
                  <a:lnTo>
                    <a:pt x="4864" y="2766"/>
                  </a:lnTo>
                  <a:lnTo>
                    <a:pt x="3527" y="1703"/>
                  </a:lnTo>
                  <a:lnTo>
                    <a:pt x="367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4338428" y="4930299"/>
              <a:ext cx="242870" cy="237892"/>
            </a:xfrm>
            <a:custGeom>
              <a:avLst/>
              <a:gdLst/>
              <a:ahLst/>
              <a:cxnLst/>
              <a:rect l="l" t="t" r="r" b="b"/>
              <a:pathLst>
                <a:path w="7417" h="7265" extrusionOk="0">
                  <a:moveTo>
                    <a:pt x="5593" y="0"/>
                  </a:moveTo>
                  <a:lnTo>
                    <a:pt x="3405" y="1429"/>
                  </a:lnTo>
                  <a:lnTo>
                    <a:pt x="1003" y="426"/>
                  </a:lnTo>
                  <a:lnTo>
                    <a:pt x="1672" y="2948"/>
                  </a:lnTo>
                  <a:lnTo>
                    <a:pt x="0" y="4924"/>
                  </a:lnTo>
                  <a:lnTo>
                    <a:pt x="2584" y="5046"/>
                  </a:lnTo>
                  <a:lnTo>
                    <a:pt x="3952" y="7265"/>
                  </a:lnTo>
                  <a:lnTo>
                    <a:pt x="4864" y="4863"/>
                  </a:lnTo>
                  <a:lnTo>
                    <a:pt x="7417" y="4255"/>
                  </a:lnTo>
                  <a:lnTo>
                    <a:pt x="5380" y="2614"/>
                  </a:lnTo>
                  <a:lnTo>
                    <a:pt x="55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8915257" y="2526422"/>
              <a:ext cx="286680" cy="281236"/>
            </a:xfrm>
            <a:custGeom>
              <a:avLst/>
              <a:gdLst/>
              <a:ahLst/>
              <a:cxnLst/>
              <a:rect l="l" t="t" r="r" b="b"/>
              <a:pathLst>
                <a:path w="4834" h="4742" extrusionOk="0">
                  <a:moveTo>
                    <a:pt x="3648" y="0"/>
                  </a:moveTo>
                  <a:lnTo>
                    <a:pt x="2219" y="912"/>
                  </a:lnTo>
                  <a:lnTo>
                    <a:pt x="669" y="274"/>
                  </a:lnTo>
                  <a:lnTo>
                    <a:pt x="669" y="274"/>
                  </a:lnTo>
                  <a:lnTo>
                    <a:pt x="1094" y="1915"/>
                  </a:lnTo>
                  <a:lnTo>
                    <a:pt x="0" y="3192"/>
                  </a:lnTo>
                  <a:lnTo>
                    <a:pt x="1672" y="3283"/>
                  </a:lnTo>
                  <a:lnTo>
                    <a:pt x="2553" y="4742"/>
                  </a:lnTo>
                  <a:lnTo>
                    <a:pt x="3192" y="3161"/>
                  </a:lnTo>
                  <a:lnTo>
                    <a:pt x="4833" y="2766"/>
                  </a:lnTo>
                  <a:lnTo>
                    <a:pt x="3526" y="1702"/>
                  </a:lnTo>
                  <a:lnTo>
                    <a:pt x="36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7312825" y="4883093"/>
              <a:ext cx="242872" cy="236731"/>
            </a:xfrm>
            <a:custGeom>
              <a:avLst/>
              <a:gdLst/>
              <a:ahLst/>
              <a:cxnLst/>
              <a:rect l="l" t="t" r="r" b="b"/>
              <a:pathLst>
                <a:path w="4834" h="4712" extrusionOk="0">
                  <a:moveTo>
                    <a:pt x="3648" y="1"/>
                  </a:moveTo>
                  <a:lnTo>
                    <a:pt x="2219" y="912"/>
                  </a:lnTo>
                  <a:lnTo>
                    <a:pt x="669" y="244"/>
                  </a:lnTo>
                  <a:lnTo>
                    <a:pt x="669" y="244"/>
                  </a:lnTo>
                  <a:lnTo>
                    <a:pt x="1094" y="1885"/>
                  </a:lnTo>
                  <a:lnTo>
                    <a:pt x="0" y="3192"/>
                  </a:lnTo>
                  <a:lnTo>
                    <a:pt x="1672" y="3283"/>
                  </a:lnTo>
                  <a:lnTo>
                    <a:pt x="2553" y="4712"/>
                  </a:lnTo>
                  <a:lnTo>
                    <a:pt x="3161" y="3131"/>
                  </a:lnTo>
                  <a:lnTo>
                    <a:pt x="4833" y="2736"/>
                  </a:lnTo>
                  <a:lnTo>
                    <a:pt x="3496" y="1672"/>
                  </a:lnTo>
                  <a:lnTo>
                    <a:pt x="36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702932" y="105159"/>
              <a:ext cx="430990" cy="450931"/>
            </a:xfrm>
            <a:custGeom>
              <a:avLst/>
              <a:gdLst/>
              <a:ahLst/>
              <a:cxnLst/>
              <a:rect l="l" t="t" r="r" b="b"/>
              <a:pathLst>
                <a:path w="13162" h="13771" extrusionOk="0">
                  <a:moveTo>
                    <a:pt x="4894" y="1"/>
                  </a:moveTo>
                  <a:lnTo>
                    <a:pt x="4286" y="4773"/>
                  </a:lnTo>
                  <a:lnTo>
                    <a:pt x="0" y="6962"/>
                  </a:lnTo>
                  <a:lnTo>
                    <a:pt x="4347" y="9028"/>
                  </a:lnTo>
                  <a:lnTo>
                    <a:pt x="5107" y="13770"/>
                  </a:lnTo>
                  <a:lnTo>
                    <a:pt x="8420" y="10275"/>
                  </a:lnTo>
                  <a:lnTo>
                    <a:pt x="13162" y="11004"/>
                  </a:lnTo>
                  <a:lnTo>
                    <a:pt x="10852" y="6779"/>
                  </a:lnTo>
                  <a:lnTo>
                    <a:pt x="13010" y="2493"/>
                  </a:lnTo>
                  <a:lnTo>
                    <a:pt x="8298" y="3405"/>
                  </a:lnTo>
                  <a:lnTo>
                    <a:pt x="489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8915252" y="4194710"/>
              <a:ext cx="689773" cy="674874"/>
            </a:xfrm>
            <a:custGeom>
              <a:avLst/>
              <a:gdLst/>
              <a:ahLst/>
              <a:cxnLst/>
              <a:rect l="l" t="t" r="r" b="b"/>
              <a:pathLst>
                <a:path w="21065" h="20610" extrusionOk="0">
                  <a:moveTo>
                    <a:pt x="15928" y="1"/>
                  </a:moveTo>
                  <a:lnTo>
                    <a:pt x="9727" y="4013"/>
                  </a:lnTo>
                  <a:lnTo>
                    <a:pt x="2918" y="1156"/>
                  </a:lnTo>
                  <a:lnTo>
                    <a:pt x="2918" y="1156"/>
                  </a:lnTo>
                  <a:lnTo>
                    <a:pt x="4803" y="8299"/>
                  </a:lnTo>
                  <a:lnTo>
                    <a:pt x="0" y="13892"/>
                  </a:lnTo>
                  <a:lnTo>
                    <a:pt x="7387" y="14287"/>
                  </a:lnTo>
                  <a:lnTo>
                    <a:pt x="11216" y="20609"/>
                  </a:lnTo>
                  <a:lnTo>
                    <a:pt x="13891" y="13709"/>
                  </a:lnTo>
                  <a:lnTo>
                    <a:pt x="21065" y="12007"/>
                  </a:lnTo>
                  <a:lnTo>
                    <a:pt x="15350" y="7357"/>
                  </a:lnTo>
                  <a:lnTo>
                    <a:pt x="159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142502" y="1818152"/>
              <a:ext cx="242876" cy="237624"/>
            </a:xfrm>
            <a:custGeom>
              <a:avLst/>
              <a:gdLst/>
              <a:ahLst/>
              <a:cxnLst/>
              <a:rect l="l" t="t" r="r" b="b"/>
              <a:pathLst>
                <a:path w="9849" h="9636" extrusionOk="0">
                  <a:moveTo>
                    <a:pt x="7447" y="0"/>
                  </a:moveTo>
                  <a:lnTo>
                    <a:pt x="4560" y="1854"/>
                  </a:lnTo>
                  <a:lnTo>
                    <a:pt x="1368" y="547"/>
                  </a:lnTo>
                  <a:lnTo>
                    <a:pt x="2250" y="3860"/>
                  </a:lnTo>
                  <a:lnTo>
                    <a:pt x="0" y="6505"/>
                  </a:lnTo>
                  <a:lnTo>
                    <a:pt x="3435" y="6687"/>
                  </a:lnTo>
                  <a:lnTo>
                    <a:pt x="5259" y="9636"/>
                  </a:lnTo>
                  <a:lnTo>
                    <a:pt x="6505" y="6414"/>
                  </a:lnTo>
                  <a:lnTo>
                    <a:pt x="9849" y="5623"/>
                  </a:lnTo>
                  <a:lnTo>
                    <a:pt x="7174" y="3435"/>
                  </a:lnTo>
                  <a:lnTo>
                    <a:pt x="74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2CE7BFBB-052A-4B27-BC00-B6D5437518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8423"/>
            <a:ext cx="12192000" cy="6841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301383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ection title and description">
  <p:cSld name="Section title and description"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0" name="Google Shape;170;p9"/>
          <p:cNvGrpSpPr/>
          <p:nvPr/>
        </p:nvGrpSpPr>
        <p:grpSpPr>
          <a:xfrm>
            <a:off x="-245087" y="4802563"/>
            <a:ext cx="12514633" cy="3691163"/>
            <a:chOff x="-183816" y="3601922"/>
            <a:chExt cx="9385975" cy="2768372"/>
          </a:xfrm>
        </p:grpSpPr>
        <p:sp>
          <p:nvSpPr>
            <p:cNvPr id="171" name="Google Shape;171;p9"/>
            <p:cNvSpPr/>
            <p:nvPr/>
          </p:nvSpPr>
          <p:spPr>
            <a:xfrm>
              <a:off x="-58157" y="3601922"/>
              <a:ext cx="9260316" cy="998078"/>
            </a:xfrm>
            <a:custGeom>
              <a:avLst/>
              <a:gdLst/>
              <a:ahLst/>
              <a:cxnLst/>
              <a:rect l="l" t="t" r="r" b="b"/>
              <a:pathLst>
                <a:path w="42064" h="9892" extrusionOk="0">
                  <a:moveTo>
                    <a:pt x="42064" y="0"/>
                  </a:moveTo>
                  <a:cubicBezTo>
                    <a:pt x="38336" y="5162"/>
                    <a:pt x="34610" y="6811"/>
                    <a:pt x="30887" y="6811"/>
                  </a:cubicBezTo>
                  <a:cubicBezTo>
                    <a:pt x="24306" y="6811"/>
                    <a:pt x="17731" y="1662"/>
                    <a:pt x="11157" y="1662"/>
                  </a:cubicBezTo>
                  <a:cubicBezTo>
                    <a:pt x="7438" y="1662"/>
                    <a:pt x="3719" y="3311"/>
                    <a:pt x="0" y="8473"/>
                  </a:cubicBezTo>
                  <a:lnTo>
                    <a:pt x="0" y="9440"/>
                  </a:lnTo>
                  <a:cubicBezTo>
                    <a:pt x="3447" y="4886"/>
                    <a:pt x="6894" y="3351"/>
                    <a:pt x="10341" y="3351"/>
                  </a:cubicBezTo>
                  <a:cubicBezTo>
                    <a:pt x="17458" y="3351"/>
                    <a:pt x="24578" y="9892"/>
                    <a:pt x="31704" y="9892"/>
                  </a:cubicBezTo>
                  <a:cubicBezTo>
                    <a:pt x="35156" y="9892"/>
                    <a:pt x="38609" y="8358"/>
                    <a:pt x="42064" y="3803"/>
                  </a:cubicBezTo>
                  <a:lnTo>
                    <a:pt x="4206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2" name="Google Shape;172;p9"/>
            <p:cNvSpPr/>
            <p:nvPr/>
          </p:nvSpPr>
          <p:spPr>
            <a:xfrm>
              <a:off x="-58157" y="3940032"/>
              <a:ext cx="9260316" cy="976688"/>
            </a:xfrm>
            <a:custGeom>
              <a:avLst/>
              <a:gdLst/>
              <a:ahLst/>
              <a:cxnLst/>
              <a:rect l="l" t="t" r="r" b="b"/>
              <a:pathLst>
                <a:path w="42064" h="9680" extrusionOk="0">
                  <a:moveTo>
                    <a:pt x="10341" y="0"/>
                  </a:moveTo>
                  <a:cubicBezTo>
                    <a:pt x="6894" y="0"/>
                    <a:pt x="3447" y="1535"/>
                    <a:pt x="0" y="6089"/>
                  </a:cubicBezTo>
                  <a:lnTo>
                    <a:pt x="0" y="7090"/>
                  </a:lnTo>
                  <a:cubicBezTo>
                    <a:pt x="3198" y="3078"/>
                    <a:pt x="6395" y="1665"/>
                    <a:pt x="9593" y="1665"/>
                  </a:cubicBezTo>
                  <a:cubicBezTo>
                    <a:pt x="17209" y="1665"/>
                    <a:pt x="24827" y="9679"/>
                    <a:pt x="32453" y="9679"/>
                  </a:cubicBezTo>
                  <a:cubicBezTo>
                    <a:pt x="35655" y="9679"/>
                    <a:pt x="38859" y="8267"/>
                    <a:pt x="42064" y="4255"/>
                  </a:cubicBezTo>
                  <a:lnTo>
                    <a:pt x="42064" y="452"/>
                  </a:lnTo>
                  <a:cubicBezTo>
                    <a:pt x="38609" y="5007"/>
                    <a:pt x="35156" y="6541"/>
                    <a:pt x="31704" y="6541"/>
                  </a:cubicBezTo>
                  <a:cubicBezTo>
                    <a:pt x="24578" y="6541"/>
                    <a:pt x="17458" y="0"/>
                    <a:pt x="10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3" name="Google Shape;173;p9"/>
            <p:cNvSpPr/>
            <p:nvPr/>
          </p:nvSpPr>
          <p:spPr>
            <a:xfrm>
              <a:off x="-58157" y="4108028"/>
              <a:ext cx="9260316" cy="1130254"/>
            </a:xfrm>
            <a:custGeom>
              <a:avLst/>
              <a:gdLst/>
              <a:ahLst/>
              <a:cxnLst/>
              <a:rect l="l" t="t" r="r" b="b"/>
              <a:pathLst>
                <a:path w="42064" h="11202" extrusionOk="0">
                  <a:moveTo>
                    <a:pt x="9593" y="0"/>
                  </a:moveTo>
                  <a:cubicBezTo>
                    <a:pt x="6395" y="0"/>
                    <a:pt x="3198" y="1413"/>
                    <a:pt x="0" y="5425"/>
                  </a:cubicBezTo>
                  <a:lnTo>
                    <a:pt x="0" y="6392"/>
                  </a:lnTo>
                  <a:cubicBezTo>
                    <a:pt x="2958" y="2885"/>
                    <a:pt x="5917" y="1601"/>
                    <a:pt x="8875" y="1601"/>
                  </a:cubicBezTo>
                  <a:cubicBezTo>
                    <a:pt x="16965" y="1601"/>
                    <a:pt x="25057" y="11201"/>
                    <a:pt x="33157" y="11201"/>
                  </a:cubicBezTo>
                  <a:cubicBezTo>
                    <a:pt x="36125" y="11201"/>
                    <a:pt x="39093" y="9913"/>
                    <a:pt x="42064" y="6392"/>
                  </a:cubicBezTo>
                  <a:lnTo>
                    <a:pt x="42064" y="2590"/>
                  </a:lnTo>
                  <a:cubicBezTo>
                    <a:pt x="38859" y="6602"/>
                    <a:pt x="35655" y="8014"/>
                    <a:pt x="32453" y="8014"/>
                  </a:cubicBezTo>
                  <a:cubicBezTo>
                    <a:pt x="24827" y="8014"/>
                    <a:pt x="17209" y="0"/>
                    <a:pt x="959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4" name="Google Shape;174;p9"/>
            <p:cNvSpPr/>
            <p:nvPr/>
          </p:nvSpPr>
          <p:spPr>
            <a:xfrm>
              <a:off x="-58157" y="4268153"/>
              <a:ext cx="9260316" cy="1294616"/>
            </a:xfrm>
            <a:custGeom>
              <a:avLst/>
              <a:gdLst/>
              <a:ahLst/>
              <a:cxnLst/>
              <a:rect l="l" t="t" r="r" b="b"/>
              <a:pathLst>
                <a:path w="42064" h="12831" extrusionOk="0">
                  <a:moveTo>
                    <a:pt x="8882" y="0"/>
                  </a:moveTo>
                  <a:cubicBezTo>
                    <a:pt x="5921" y="0"/>
                    <a:pt x="2961" y="1288"/>
                    <a:pt x="0" y="4805"/>
                  </a:cubicBezTo>
                  <a:lnTo>
                    <a:pt x="0" y="5773"/>
                  </a:lnTo>
                  <a:cubicBezTo>
                    <a:pt x="2737" y="2710"/>
                    <a:pt x="5474" y="1550"/>
                    <a:pt x="8211" y="1550"/>
                  </a:cubicBezTo>
                  <a:cubicBezTo>
                    <a:pt x="16748" y="1550"/>
                    <a:pt x="25287" y="12830"/>
                    <a:pt x="33837" y="12830"/>
                  </a:cubicBezTo>
                  <a:cubicBezTo>
                    <a:pt x="36578" y="12830"/>
                    <a:pt x="39320" y="11671"/>
                    <a:pt x="42064" y="8608"/>
                  </a:cubicBezTo>
                  <a:lnTo>
                    <a:pt x="42064" y="4805"/>
                  </a:lnTo>
                  <a:cubicBezTo>
                    <a:pt x="39096" y="8323"/>
                    <a:pt x="36130" y="9611"/>
                    <a:pt x="33165" y="9611"/>
                  </a:cubicBezTo>
                  <a:cubicBezTo>
                    <a:pt x="25064" y="9611"/>
                    <a:pt x="16972" y="0"/>
                    <a:pt x="88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5" name="Google Shape;175;p9"/>
            <p:cNvSpPr/>
            <p:nvPr/>
          </p:nvSpPr>
          <p:spPr>
            <a:xfrm>
              <a:off x="-58157" y="4424545"/>
              <a:ext cx="9260316" cy="1468765"/>
            </a:xfrm>
            <a:custGeom>
              <a:avLst/>
              <a:gdLst/>
              <a:ahLst/>
              <a:cxnLst/>
              <a:rect l="l" t="t" r="r" b="b"/>
              <a:pathLst>
                <a:path w="42064" h="14557" extrusionOk="0">
                  <a:moveTo>
                    <a:pt x="8211" y="0"/>
                  </a:moveTo>
                  <a:cubicBezTo>
                    <a:pt x="5474" y="0"/>
                    <a:pt x="2737" y="1160"/>
                    <a:pt x="0" y="4223"/>
                  </a:cubicBezTo>
                  <a:lnTo>
                    <a:pt x="0" y="5224"/>
                  </a:lnTo>
                  <a:cubicBezTo>
                    <a:pt x="2527" y="2564"/>
                    <a:pt x="5054" y="1527"/>
                    <a:pt x="7581" y="1527"/>
                  </a:cubicBezTo>
                  <a:cubicBezTo>
                    <a:pt x="16538" y="1527"/>
                    <a:pt x="25497" y="14557"/>
                    <a:pt x="34468" y="14557"/>
                  </a:cubicBezTo>
                  <a:cubicBezTo>
                    <a:pt x="36999" y="14557"/>
                    <a:pt x="39531" y="13520"/>
                    <a:pt x="42064" y="10861"/>
                  </a:cubicBezTo>
                  <a:lnTo>
                    <a:pt x="42064" y="7058"/>
                  </a:lnTo>
                  <a:cubicBezTo>
                    <a:pt x="39320" y="10121"/>
                    <a:pt x="36578" y="11280"/>
                    <a:pt x="33837" y="11280"/>
                  </a:cubicBezTo>
                  <a:cubicBezTo>
                    <a:pt x="25287" y="11280"/>
                    <a:pt x="16748" y="0"/>
                    <a:pt x="82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6" name="Google Shape;176;p9"/>
            <p:cNvSpPr/>
            <p:nvPr/>
          </p:nvSpPr>
          <p:spPr>
            <a:xfrm>
              <a:off x="-58157" y="4578616"/>
              <a:ext cx="9260316" cy="1649271"/>
            </a:xfrm>
            <a:custGeom>
              <a:avLst/>
              <a:gdLst/>
              <a:ahLst/>
              <a:cxnLst/>
              <a:rect l="l" t="t" r="r" b="b"/>
              <a:pathLst>
                <a:path w="42064" h="16346" extrusionOk="0">
                  <a:moveTo>
                    <a:pt x="7581" y="0"/>
                  </a:moveTo>
                  <a:cubicBezTo>
                    <a:pt x="5054" y="0"/>
                    <a:pt x="2527" y="1037"/>
                    <a:pt x="0" y="3697"/>
                  </a:cubicBezTo>
                  <a:lnTo>
                    <a:pt x="0" y="4664"/>
                  </a:lnTo>
                  <a:cubicBezTo>
                    <a:pt x="2324" y="2373"/>
                    <a:pt x="4648" y="1455"/>
                    <a:pt x="6973" y="1455"/>
                  </a:cubicBezTo>
                  <a:cubicBezTo>
                    <a:pt x="16335" y="1455"/>
                    <a:pt x="25700" y="16345"/>
                    <a:pt x="35077" y="16345"/>
                  </a:cubicBezTo>
                  <a:cubicBezTo>
                    <a:pt x="37405" y="16345"/>
                    <a:pt x="39734" y="15428"/>
                    <a:pt x="42064" y="13137"/>
                  </a:cubicBezTo>
                  <a:lnTo>
                    <a:pt x="42064" y="9334"/>
                  </a:lnTo>
                  <a:cubicBezTo>
                    <a:pt x="39531" y="11993"/>
                    <a:pt x="36999" y="13030"/>
                    <a:pt x="34468" y="13030"/>
                  </a:cubicBezTo>
                  <a:cubicBezTo>
                    <a:pt x="25497" y="13030"/>
                    <a:pt x="16538" y="0"/>
                    <a:pt x="758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77" name="Google Shape;177;p9"/>
            <p:cNvSpPr/>
            <p:nvPr/>
          </p:nvSpPr>
          <p:spPr>
            <a:xfrm>
              <a:off x="-183816" y="4721024"/>
              <a:ext cx="9260284" cy="1649271"/>
            </a:xfrm>
            <a:custGeom>
              <a:avLst/>
              <a:gdLst/>
              <a:ahLst/>
              <a:cxnLst/>
              <a:rect l="l" t="t" r="r" b="b"/>
              <a:pathLst>
                <a:path w="42064" h="16346" extrusionOk="0">
                  <a:moveTo>
                    <a:pt x="7581" y="0"/>
                  </a:moveTo>
                  <a:cubicBezTo>
                    <a:pt x="5054" y="0"/>
                    <a:pt x="2527" y="1037"/>
                    <a:pt x="0" y="3697"/>
                  </a:cubicBezTo>
                  <a:lnTo>
                    <a:pt x="0" y="4664"/>
                  </a:lnTo>
                  <a:cubicBezTo>
                    <a:pt x="2324" y="2373"/>
                    <a:pt x="4648" y="1455"/>
                    <a:pt x="6973" y="1455"/>
                  </a:cubicBezTo>
                  <a:cubicBezTo>
                    <a:pt x="16335" y="1455"/>
                    <a:pt x="25700" y="16345"/>
                    <a:pt x="35077" y="16345"/>
                  </a:cubicBezTo>
                  <a:cubicBezTo>
                    <a:pt x="37405" y="16345"/>
                    <a:pt x="39734" y="15428"/>
                    <a:pt x="42064" y="13137"/>
                  </a:cubicBezTo>
                  <a:lnTo>
                    <a:pt x="42064" y="9334"/>
                  </a:lnTo>
                  <a:cubicBezTo>
                    <a:pt x="39531" y="11993"/>
                    <a:pt x="36999" y="13030"/>
                    <a:pt x="34468" y="13030"/>
                  </a:cubicBezTo>
                  <a:cubicBezTo>
                    <a:pt x="25497" y="13030"/>
                    <a:pt x="16538" y="0"/>
                    <a:pt x="75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78" name="Google Shape;178;p9"/>
          <p:cNvSpPr txBox="1">
            <a:spLocks noGrp="1"/>
          </p:cNvSpPr>
          <p:nvPr>
            <p:ph type="title"/>
          </p:nvPr>
        </p:nvSpPr>
        <p:spPr>
          <a:xfrm>
            <a:off x="3127200" y="1766684"/>
            <a:ext cx="5937600" cy="1520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None/>
              <a:defRPr sz="15066" b="0">
                <a:solidFill>
                  <a:schemeClr val="dk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None/>
              <a:defRPr sz="8000">
                <a:solidFill>
                  <a:schemeClr val="dk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None/>
              <a:defRPr sz="8000">
                <a:solidFill>
                  <a:schemeClr val="dk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None/>
              <a:defRPr sz="8000">
                <a:solidFill>
                  <a:schemeClr val="dk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None/>
              <a:defRPr sz="8000">
                <a:solidFill>
                  <a:schemeClr val="dk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None/>
              <a:defRPr sz="8000">
                <a:solidFill>
                  <a:schemeClr val="dk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None/>
              <a:defRPr sz="8000">
                <a:solidFill>
                  <a:schemeClr val="dk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None/>
              <a:defRPr sz="8000">
                <a:solidFill>
                  <a:schemeClr val="dk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None/>
              <a:defRPr sz="80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79" name="Google Shape;179;p9"/>
          <p:cNvSpPr txBox="1">
            <a:spLocks noGrp="1"/>
          </p:cNvSpPr>
          <p:nvPr>
            <p:ph type="subTitle" idx="1"/>
          </p:nvPr>
        </p:nvSpPr>
        <p:spPr>
          <a:xfrm>
            <a:off x="2874800" y="3388684"/>
            <a:ext cx="6442400" cy="857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867">
                <a:solidFill>
                  <a:schemeClr val="dk1"/>
                </a:solidFill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grpSp>
        <p:nvGrpSpPr>
          <p:cNvPr id="180" name="Google Shape;180;p9"/>
          <p:cNvGrpSpPr/>
          <p:nvPr/>
        </p:nvGrpSpPr>
        <p:grpSpPr>
          <a:xfrm>
            <a:off x="-291290" y="-282102"/>
            <a:ext cx="12600559" cy="6650665"/>
            <a:chOff x="-218468" y="-287777"/>
            <a:chExt cx="9450419" cy="4987999"/>
          </a:xfrm>
        </p:grpSpPr>
        <p:sp>
          <p:nvSpPr>
            <p:cNvPr id="181" name="Google Shape;181;p9"/>
            <p:cNvSpPr/>
            <p:nvPr/>
          </p:nvSpPr>
          <p:spPr>
            <a:xfrm rot="-636707">
              <a:off x="7082639" y="-238540"/>
              <a:ext cx="588260" cy="576347"/>
            </a:xfrm>
            <a:custGeom>
              <a:avLst/>
              <a:gdLst/>
              <a:ahLst/>
              <a:cxnLst/>
              <a:rect l="l" t="t" r="r" b="b"/>
              <a:pathLst>
                <a:path w="21035" h="20609" extrusionOk="0">
                  <a:moveTo>
                    <a:pt x="15928" y="0"/>
                  </a:moveTo>
                  <a:lnTo>
                    <a:pt x="9727" y="4013"/>
                  </a:lnTo>
                  <a:lnTo>
                    <a:pt x="2919" y="1156"/>
                  </a:lnTo>
                  <a:lnTo>
                    <a:pt x="4803" y="8298"/>
                  </a:lnTo>
                  <a:lnTo>
                    <a:pt x="1" y="13891"/>
                  </a:lnTo>
                  <a:lnTo>
                    <a:pt x="7356" y="14286"/>
                  </a:lnTo>
                  <a:lnTo>
                    <a:pt x="11186" y="20609"/>
                  </a:lnTo>
                  <a:lnTo>
                    <a:pt x="13861" y="13709"/>
                  </a:lnTo>
                  <a:lnTo>
                    <a:pt x="21034" y="12007"/>
                  </a:lnTo>
                  <a:lnTo>
                    <a:pt x="15320" y="7356"/>
                  </a:lnTo>
                  <a:lnTo>
                    <a:pt x="159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2" name="Google Shape;182;p9"/>
            <p:cNvSpPr/>
            <p:nvPr/>
          </p:nvSpPr>
          <p:spPr>
            <a:xfrm>
              <a:off x="6339325" y="4364700"/>
              <a:ext cx="322530" cy="315555"/>
            </a:xfrm>
            <a:custGeom>
              <a:avLst/>
              <a:gdLst/>
              <a:ahLst/>
              <a:cxnLst/>
              <a:rect l="l" t="t" r="r" b="b"/>
              <a:pathLst>
                <a:path w="9849" h="9636" extrusionOk="0">
                  <a:moveTo>
                    <a:pt x="7447" y="1"/>
                  </a:moveTo>
                  <a:lnTo>
                    <a:pt x="4529" y="1855"/>
                  </a:lnTo>
                  <a:lnTo>
                    <a:pt x="1368" y="548"/>
                  </a:lnTo>
                  <a:lnTo>
                    <a:pt x="1368" y="548"/>
                  </a:lnTo>
                  <a:lnTo>
                    <a:pt x="2250" y="3861"/>
                  </a:lnTo>
                  <a:lnTo>
                    <a:pt x="0" y="6475"/>
                  </a:lnTo>
                  <a:lnTo>
                    <a:pt x="3435" y="6688"/>
                  </a:lnTo>
                  <a:lnTo>
                    <a:pt x="5229" y="9636"/>
                  </a:lnTo>
                  <a:lnTo>
                    <a:pt x="6475" y="6414"/>
                  </a:lnTo>
                  <a:lnTo>
                    <a:pt x="9849" y="5624"/>
                  </a:lnTo>
                  <a:lnTo>
                    <a:pt x="7174" y="3435"/>
                  </a:lnTo>
                  <a:lnTo>
                    <a:pt x="744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3" name="Google Shape;183;p9"/>
            <p:cNvSpPr/>
            <p:nvPr/>
          </p:nvSpPr>
          <p:spPr>
            <a:xfrm>
              <a:off x="-218468" y="2823193"/>
              <a:ext cx="597838" cy="584914"/>
            </a:xfrm>
            <a:custGeom>
              <a:avLst/>
              <a:gdLst/>
              <a:ahLst/>
              <a:cxnLst/>
              <a:rect l="l" t="t" r="r" b="b"/>
              <a:pathLst>
                <a:path w="11217" h="10974" extrusionOk="0">
                  <a:moveTo>
                    <a:pt x="8481" y="1"/>
                  </a:moveTo>
                  <a:lnTo>
                    <a:pt x="5168" y="2129"/>
                  </a:lnTo>
                  <a:lnTo>
                    <a:pt x="1551" y="639"/>
                  </a:lnTo>
                  <a:lnTo>
                    <a:pt x="2554" y="4439"/>
                  </a:lnTo>
                  <a:lnTo>
                    <a:pt x="1" y="7417"/>
                  </a:lnTo>
                  <a:lnTo>
                    <a:pt x="3922" y="7630"/>
                  </a:lnTo>
                  <a:lnTo>
                    <a:pt x="5958" y="10974"/>
                  </a:lnTo>
                  <a:lnTo>
                    <a:pt x="7387" y="7326"/>
                  </a:lnTo>
                  <a:lnTo>
                    <a:pt x="11217" y="6414"/>
                  </a:lnTo>
                  <a:lnTo>
                    <a:pt x="8177" y="3922"/>
                  </a:lnTo>
                  <a:lnTo>
                    <a:pt x="848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4" name="Google Shape;184;p9"/>
            <p:cNvSpPr/>
            <p:nvPr/>
          </p:nvSpPr>
          <p:spPr>
            <a:xfrm rot="2254481">
              <a:off x="2994003" y="4202145"/>
              <a:ext cx="242871" cy="238309"/>
            </a:xfrm>
            <a:custGeom>
              <a:avLst/>
              <a:gdLst/>
              <a:ahLst/>
              <a:cxnLst/>
              <a:rect l="l" t="t" r="r" b="b"/>
              <a:pathLst>
                <a:path w="4834" h="4743" extrusionOk="0">
                  <a:moveTo>
                    <a:pt x="3648" y="1"/>
                  </a:moveTo>
                  <a:lnTo>
                    <a:pt x="2219" y="913"/>
                  </a:lnTo>
                  <a:lnTo>
                    <a:pt x="669" y="274"/>
                  </a:lnTo>
                  <a:lnTo>
                    <a:pt x="1095" y="1916"/>
                  </a:lnTo>
                  <a:lnTo>
                    <a:pt x="1" y="3192"/>
                  </a:lnTo>
                  <a:lnTo>
                    <a:pt x="1703" y="3283"/>
                  </a:lnTo>
                  <a:lnTo>
                    <a:pt x="2584" y="4742"/>
                  </a:lnTo>
                  <a:lnTo>
                    <a:pt x="3192" y="3162"/>
                  </a:lnTo>
                  <a:lnTo>
                    <a:pt x="4834" y="2767"/>
                  </a:lnTo>
                  <a:lnTo>
                    <a:pt x="3526" y="1703"/>
                  </a:lnTo>
                  <a:lnTo>
                    <a:pt x="36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5" name="Google Shape;185;p9"/>
            <p:cNvSpPr/>
            <p:nvPr/>
          </p:nvSpPr>
          <p:spPr>
            <a:xfrm>
              <a:off x="7444387" y="3615757"/>
              <a:ext cx="158289" cy="155310"/>
            </a:xfrm>
            <a:custGeom>
              <a:avLst/>
              <a:gdLst/>
              <a:ahLst/>
              <a:cxnLst/>
              <a:rect l="l" t="t" r="r" b="b"/>
              <a:pathLst>
                <a:path w="4834" h="4743" extrusionOk="0">
                  <a:moveTo>
                    <a:pt x="3648" y="1"/>
                  </a:moveTo>
                  <a:lnTo>
                    <a:pt x="2219" y="943"/>
                  </a:lnTo>
                  <a:lnTo>
                    <a:pt x="669" y="274"/>
                  </a:lnTo>
                  <a:lnTo>
                    <a:pt x="1095" y="1916"/>
                  </a:lnTo>
                  <a:lnTo>
                    <a:pt x="0" y="3192"/>
                  </a:lnTo>
                  <a:lnTo>
                    <a:pt x="1672" y="3284"/>
                  </a:lnTo>
                  <a:lnTo>
                    <a:pt x="2554" y="4743"/>
                  </a:lnTo>
                  <a:lnTo>
                    <a:pt x="3192" y="3162"/>
                  </a:lnTo>
                  <a:lnTo>
                    <a:pt x="4833" y="2767"/>
                  </a:lnTo>
                  <a:lnTo>
                    <a:pt x="3526" y="1703"/>
                  </a:lnTo>
                  <a:lnTo>
                    <a:pt x="36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6" name="Google Shape;186;p9"/>
            <p:cNvSpPr/>
            <p:nvPr/>
          </p:nvSpPr>
          <p:spPr>
            <a:xfrm>
              <a:off x="8765628" y="1839437"/>
              <a:ext cx="242870" cy="237892"/>
            </a:xfrm>
            <a:custGeom>
              <a:avLst/>
              <a:gdLst/>
              <a:ahLst/>
              <a:cxnLst/>
              <a:rect l="l" t="t" r="r" b="b"/>
              <a:pathLst>
                <a:path w="7417" h="7265" extrusionOk="0">
                  <a:moveTo>
                    <a:pt x="5593" y="0"/>
                  </a:moveTo>
                  <a:lnTo>
                    <a:pt x="3405" y="1429"/>
                  </a:lnTo>
                  <a:lnTo>
                    <a:pt x="1003" y="426"/>
                  </a:lnTo>
                  <a:lnTo>
                    <a:pt x="1672" y="2948"/>
                  </a:lnTo>
                  <a:lnTo>
                    <a:pt x="0" y="4924"/>
                  </a:lnTo>
                  <a:lnTo>
                    <a:pt x="2584" y="5046"/>
                  </a:lnTo>
                  <a:lnTo>
                    <a:pt x="3952" y="7265"/>
                  </a:lnTo>
                  <a:lnTo>
                    <a:pt x="4864" y="4863"/>
                  </a:lnTo>
                  <a:lnTo>
                    <a:pt x="7417" y="4255"/>
                  </a:lnTo>
                  <a:lnTo>
                    <a:pt x="5380" y="2614"/>
                  </a:lnTo>
                  <a:lnTo>
                    <a:pt x="55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7" name="Google Shape;187;p9"/>
            <p:cNvSpPr/>
            <p:nvPr/>
          </p:nvSpPr>
          <p:spPr>
            <a:xfrm>
              <a:off x="5173502" y="840974"/>
              <a:ext cx="159280" cy="155348"/>
            </a:xfrm>
            <a:custGeom>
              <a:avLst/>
              <a:gdLst/>
              <a:ahLst/>
              <a:cxnLst/>
              <a:rect l="l" t="t" r="r" b="b"/>
              <a:pathLst>
                <a:path w="4834" h="4742" extrusionOk="0">
                  <a:moveTo>
                    <a:pt x="3648" y="0"/>
                  </a:moveTo>
                  <a:lnTo>
                    <a:pt x="2219" y="912"/>
                  </a:lnTo>
                  <a:lnTo>
                    <a:pt x="669" y="274"/>
                  </a:lnTo>
                  <a:lnTo>
                    <a:pt x="669" y="274"/>
                  </a:lnTo>
                  <a:lnTo>
                    <a:pt x="1094" y="1915"/>
                  </a:lnTo>
                  <a:lnTo>
                    <a:pt x="0" y="3192"/>
                  </a:lnTo>
                  <a:lnTo>
                    <a:pt x="1672" y="3283"/>
                  </a:lnTo>
                  <a:lnTo>
                    <a:pt x="2553" y="4742"/>
                  </a:lnTo>
                  <a:lnTo>
                    <a:pt x="3192" y="3161"/>
                  </a:lnTo>
                  <a:lnTo>
                    <a:pt x="4833" y="2766"/>
                  </a:lnTo>
                  <a:lnTo>
                    <a:pt x="3526" y="1702"/>
                  </a:lnTo>
                  <a:lnTo>
                    <a:pt x="36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8" name="Google Shape;188;p9"/>
            <p:cNvSpPr/>
            <p:nvPr/>
          </p:nvSpPr>
          <p:spPr>
            <a:xfrm>
              <a:off x="3271006" y="84733"/>
              <a:ext cx="158289" cy="154294"/>
            </a:xfrm>
            <a:custGeom>
              <a:avLst/>
              <a:gdLst/>
              <a:ahLst/>
              <a:cxnLst/>
              <a:rect l="l" t="t" r="r" b="b"/>
              <a:pathLst>
                <a:path w="4834" h="4712" extrusionOk="0">
                  <a:moveTo>
                    <a:pt x="3648" y="1"/>
                  </a:moveTo>
                  <a:lnTo>
                    <a:pt x="2219" y="912"/>
                  </a:lnTo>
                  <a:lnTo>
                    <a:pt x="669" y="244"/>
                  </a:lnTo>
                  <a:lnTo>
                    <a:pt x="669" y="244"/>
                  </a:lnTo>
                  <a:lnTo>
                    <a:pt x="1094" y="1885"/>
                  </a:lnTo>
                  <a:lnTo>
                    <a:pt x="0" y="3192"/>
                  </a:lnTo>
                  <a:lnTo>
                    <a:pt x="1672" y="3283"/>
                  </a:lnTo>
                  <a:lnTo>
                    <a:pt x="2553" y="4712"/>
                  </a:lnTo>
                  <a:lnTo>
                    <a:pt x="3161" y="3131"/>
                  </a:lnTo>
                  <a:lnTo>
                    <a:pt x="4833" y="2736"/>
                  </a:lnTo>
                  <a:lnTo>
                    <a:pt x="3496" y="1672"/>
                  </a:lnTo>
                  <a:lnTo>
                    <a:pt x="36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89" name="Google Shape;189;p9"/>
            <p:cNvSpPr/>
            <p:nvPr/>
          </p:nvSpPr>
          <p:spPr>
            <a:xfrm>
              <a:off x="450676" y="197649"/>
              <a:ext cx="367286" cy="384280"/>
            </a:xfrm>
            <a:custGeom>
              <a:avLst/>
              <a:gdLst/>
              <a:ahLst/>
              <a:cxnLst/>
              <a:rect l="l" t="t" r="r" b="b"/>
              <a:pathLst>
                <a:path w="13162" h="13771" extrusionOk="0">
                  <a:moveTo>
                    <a:pt x="4894" y="1"/>
                  </a:moveTo>
                  <a:lnTo>
                    <a:pt x="4286" y="4773"/>
                  </a:lnTo>
                  <a:lnTo>
                    <a:pt x="0" y="6962"/>
                  </a:lnTo>
                  <a:lnTo>
                    <a:pt x="4347" y="9028"/>
                  </a:lnTo>
                  <a:lnTo>
                    <a:pt x="5107" y="13770"/>
                  </a:lnTo>
                  <a:lnTo>
                    <a:pt x="8420" y="10275"/>
                  </a:lnTo>
                  <a:lnTo>
                    <a:pt x="13162" y="11004"/>
                  </a:lnTo>
                  <a:lnTo>
                    <a:pt x="10852" y="6779"/>
                  </a:lnTo>
                  <a:lnTo>
                    <a:pt x="13010" y="2493"/>
                  </a:lnTo>
                  <a:lnTo>
                    <a:pt x="8298" y="3405"/>
                  </a:lnTo>
                  <a:lnTo>
                    <a:pt x="489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0" name="Google Shape;190;p9"/>
            <p:cNvSpPr/>
            <p:nvPr/>
          </p:nvSpPr>
          <p:spPr>
            <a:xfrm>
              <a:off x="8542177" y="4025348"/>
              <a:ext cx="689773" cy="674874"/>
            </a:xfrm>
            <a:custGeom>
              <a:avLst/>
              <a:gdLst/>
              <a:ahLst/>
              <a:cxnLst/>
              <a:rect l="l" t="t" r="r" b="b"/>
              <a:pathLst>
                <a:path w="21065" h="20610" extrusionOk="0">
                  <a:moveTo>
                    <a:pt x="15928" y="1"/>
                  </a:moveTo>
                  <a:lnTo>
                    <a:pt x="9727" y="4013"/>
                  </a:lnTo>
                  <a:lnTo>
                    <a:pt x="2918" y="1156"/>
                  </a:lnTo>
                  <a:lnTo>
                    <a:pt x="2918" y="1156"/>
                  </a:lnTo>
                  <a:lnTo>
                    <a:pt x="4803" y="8299"/>
                  </a:lnTo>
                  <a:lnTo>
                    <a:pt x="0" y="13892"/>
                  </a:lnTo>
                  <a:lnTo>
                    <a:pt x="7387" y="14287"/>
                  </a:lnTo>
                  <a:lnTo>
                    <a:pt x="11216" y="20609"/>
                  </a:lnTo>
                  <a:lnTo>
                    <a:pt x="13891" y="13709"/>
                  </a:lnTo>
                  <a:lnTo>
                    <a:pt x="21065" y="12007"/>
                  </a:lnTo>
                  <a:lnTo>
                    <a:pt x="15350" y="7357"/>
                  </a:lnTo>
                  <a:lnTo>
                    <a:pt x="159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1" name="Google Shape;191;p9"/>
            <p:cNvSpPr/>
            <p:nvPr/>
          </p:nvSpPr>
          <p:spPr>
            <a:xfrm>
              <a:off x="220098" y="4364706"/>
              <a:ext cx="159283" cy="155353"/>
            </a:xfrm>
            <a:custGeom>
              <a:avLst/>
              <a:gdLst/>
              <a:ahLst/>
              <a:cxnLst/>
              <a:rect l="l" t="t" r="r" b="b"/>
              <a:pathLst>
                <a:path w="9849" h="9606" extrusionOk="0">
                  <a:moveTo>
                    <a:pt x="7448" y="1"/>
                  </a:moveTo>
                  <a:lnTo>
                    <a:pt x="4560" y="1855"/>
                  </a:lnTo>
                  <a:lnTo>
                    <a:pt x="1369" y="548"/>
                  </a:lnTo>
                  <a:lnTo>
                    <a:pt x="2250" y="3861"/>
                  </a:lnTo>
                  <a:lnTo>
                    <a:pt x="1" y="6475"/>
                  </a:lnTo>
                  <a:lnTo>
                    <a:pt x="3435" y="6688"/>
                  </a:lnTo>
                  <a:lnTo>
                    <a:pt x="5229" y="9606"/>
                  </a:lnTo>
                  <a:lnTo>
                    <a:pt x="6475" y="6414"/>
                  </a:lnTo>
                  <a:lnTo>
                    <a:pt x="9849" y="5593"/>
                  </a:lnTo>
                  <a:lnTo>
                    <a:pt x="7174" y="3435"/>
                  </a:lnTo>
                  <a:lnTo>
                    <a:pt x="74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92" name="Google Shape;192;p9"/>
            <p:cNvSpPr/>
            <p:nvPr/>
          </p:nvSpPr>
          <p:spPr>
            <a:xfrm>
              <a:off x="1434353" y="1834849"/>
              <a:ext cx="253471" cy="247074"/>
            </a:xfrm>
            <a:custGeom>
              <a:avLst/>
              <a:gdLst/>
              <a:ahLst/>
              <a:cxnLst/>
              <a:rect l="l" t="t" r="r" b="b"/>
              <a:pathLst>
                <a:path w="4834" h="4712" extrusionOk="0">
                  <a:moveTo>
                    <a:pt x="3648" y="1"/>
                  </a:moveTo>
                  <a:lnTo>
                    <a:pt x="2219" y="912"/>
                  </a:lnTo>
                  <a:lnTo>
                    <a:pt x="669" y="244"/>
                  </a:lnTo>
                  <a:lnTo>
                    <a:pt x="669" y="244"/>
                  </a:lnTo>
                  <a:lnTo>
                    <a:pt x="1094" y="1885"/>
                  </a:lnTo>
                  <a:lnTo>
                    <a:pt x="0" y="3192"/>
                  </a:lnTo>
                  <a:lnTo>
                    <a:pt x="1672" y="3283"/>
                  </a:lnTo>
                  <a:lnTo>
                    <a:pt x="2553" y="4712"/>
                  </a:lnTo>
                  <a:lnTo>
                    <a:pt x="3161" y="3131"/>
                  </a:lnTo>
                  <a:lnTo>
                    <a:pt x="4833" y="2736"/>
                  </a:lnTo>
                  <a:lnTo>
                    <a:pt x="3496" y="1672"/>
                  </a:lnTo>
                  <a:lnTo>
                    <a:pt x="36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401620132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" type="blank">
  <p:cSld name="Blank"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0263600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and three columns ">
  <p:cSld name="Title and three columns "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Google Shape;379;p18"/>
          <p:cNvSpPr txBox="1">
            <a:spLocks noGrp="1"/>
          </p:cNvSpPr>
          <p:nvPr>
            <p:ph type="subTitle" idx="1"/>
          </p:nvPr>
        </p:nvSpPr>
        <p:spPr>
          <a:xfrm>
            <a:off x="8300903" y="3991984"/>
            <a:ext cx="1841200" cy="55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200"/>
            </a:lvl9pPr>
          </a:lstStyle>
          <a:p>
            <a:endParaRPr/>
          </a:p>
        </p:txBody>
      </p:sp>
      <p:sp>
        <p:nvSpPr>
          <p:cNvPr id="380" name="Google Shape;380;p18"/>
          <p:cNvSpPr txBox="1">
            <a:spLocks noGrp="1"/>
          </p:cNvSpPr>
          <p:nvPr>
            <p:ph type="subTitle" idx="2"/>
          </p:nvPr>
        </p:nvSpPr>
        <p:spPr>
          <a:xfrm>
            <a:off x="7522303" y="4464641"/>
            <a:ext cx="33984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381" name="Google Shape;381;p18"/>
          <p:cNvSpPr txBox="1">
            <a:spLocks noGrp="1"/>
          </p:cNvSpPr>
          <p:nvPr>
            <p:ph type="subTitle" idx="3"/>
          </p:nvPr>
        </p:nvSpPr>
        <p:spPr>
          <a:xfrm>
            <a:off x="2049897" y="3991984"/>
            <a:ext cx="1841200" cy="55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200"/>
            </a:lvl9pPr>
          </a:lstStyle>
          <a:p>
            <a:endParaRPr/>
          </a:p>
        </p:txBody>
      </p:sp>
      <p:sp>
        <p:nvSpPr>
          <p:cNvPr id="382" name="Google Shape;382;p18"/>
          <p:cNvSpPr txBox="1">
            <a:spLocks noGrp="1"/>
          </p:cNvSpPr>
          <p:nvPr>
            <p:ph type="subTitle" idx="4"/>
          </p:nvPr>
        </p:nvSpPr>
        <p:spPr>
          <a:xfrm>
            <a:off x="1271297" y="4464641"/>
            <a:ext cx="33984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383" name="Google Shape;383;p18"/>
          <p:cNvSpPr txBox="1">
            <a:spLocks noGrp="1"/>
          </p:cNvSpPr>
          <p:nvPr>
            <p:ph type="subTitle" idx="5"/>
          </p:nvPr>
        </p:nvSpPr>
        <p:spPr>
          <a:xfrm>
            <a:off x="5175400" y="3209951"/>
            <a:ext cx="1841200" cy="55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3200"/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3200"/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3200"/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3200"/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3200"/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3200"/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3200"/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3200"/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3200"/>
            </a:lvl9pPr>
          </a:lstStyle>
          <a:p>
            <a:endParaRPr/>
          </a:p>
        </p:txBody>
      </p:sp>
      <p:sp>
        <p:nvSpPr>
          <p:cNvPr id="384" name="Google Shape;384;p18"/>
          <p:cNvSpPr txBox="1">
            <a:spLocks noGrp="1"/>
          </p:cNvSpPr>
          <p:nvPr>
            <p:ph type="subTitle" idx="6"/>
          </p:nvPr>
        </p:nvSpPr>
        <p:spPr>
          <a:xfrm>
            <a:off x="4396800" y="3694041"/>
            <a:ext cx="3398400" cy="1016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None/>
              <a:defRPr sz="1867">
                <a:latin typeface="Ubuntu"/>
                <a:ea typeface="Ubuntu"/>
                <a:cs typeface="Ubuntu"/>
                <a:sym typeface="Ubuntu"/>
              </a:defRPr>
            </a:lvl9pPr>
          </a:lstStyle>
          <a:p>
            <a:endParaRPr/>
          </a:p>
        </p:txBody>
      </p:sp>
      <p:sp>
        <p:nvSpPr>
          <p:cNvPr id="385" name="Google Shape;385;p18"/>
          <p:cNvSpPr txBox="1">
            <a:spLocks noGrp="1"/>
          </p:cNvSpPr>
          <p:nvPr>
            <p:ph type="title"/>
          </p:nvPr>
        </p:nvSpPr>
        <p:spPr>
          <a:xfrm>
            <a:off x="1297200" y="382900"/>
            <a:ext cx="9597600" cy="98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600"/>
              <a:buNone/>
              <a:defRPr b="0">
                <a:solidFill>
                  <a:schemeClr val="dk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/>
            </a:lvl9pPr>
          </a:lstStyle>
          <a:p>
            <a:endParaRPr/>
          </a:p>
        </p:txBody>
      </p:sp>
      <p:sp>
        <p:nvSpPr>
          <p:cNvPr id="386" name="Google Shape;386;p18"/>
          <p:cNvSpPr/>
          <p:nvPr/>
        </p:nvSpPr>
        <p:spPr>
          <a:xfrm rot="-5400000">
            <a:off x="411859" y="6580600"/>
            <a:ext cx="489715" cy="512373"/>
          </a:xfrm>
          <a:custGeom>
            <a:avLst/>
            <a:gdLst/>
            <a:ahLst/>
            <a:cxnLst/>
            <a:rect l="l" t="t" r="r" b="b"/>
            <a:pathLst>
              <a:path w="13162" h="13771" extrusionOk="0">
                <a:moveTo>
                  <a:pt x="4894" y="1"/>
                </a:moveTo>
                <a:lnTo>
                  <a:pt x="4286" y="4773"/>
                </a:lnTo>
                <a:lnTo>
                  <a:pt x="0" y="6962"/>
                </a:lnTo>
                <a:lnTo>
                  <a:pt x="4347" y="9028"/>
                </a:lnTo>
                <a:lnTo>
                  <a:pt x="5107" y="13770"/>
                </a:lnTo>
                <a:lnTo>
                  <a:pt x="8420" y="10275"/>
                </a:lnTo>
                <a:lnTo>
                  <a:pt x="13162" y="11004"/>
                </a:lnTo>
                <a:lnTo>
                  <a:pt x="10852" y="6779"/>
                </a:lnTo>
                <a:lnTo>
                  <a:pt x="13010" y="2493"/>
                </a:lnTo>
                <a:lnTo>
                  <a:pt x="8298" y="3405"/>
                </a:lnTo>
                <a:lnTo>
                  <a:pt x="489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87" name="Google Shape;387;p18"/>
          <p:cNvSpPr/>
          <p:nvPr/>
        </p:nvSpPr>
        <p:spPr>
          <a:xfrm rot="-5400000">
            <a:off x="7615492" y="6167215"/>
            <a:ext cx="430008" cy="419397"/>
          </a:xfrm>
          <a:custGeom>
            <a:avLst/>
            <a:gdLst/>
            <a:ahLst/>
            <a:cxnLst/>
            <a:rect l="l" t="t" r="r" b="b"/>
            <a:pathLst>
              <a:path w="9849" h="9606" extrusionOk="0">
                <a:moveTo>
                  <a:pt x="7448" y="1"/>
                </a:moveTo>
                <a:lnTo>
                  <a:pt x="4560" y="1855"/>
                </a:lnTo>
                <a:lnTo>
                  <a:pt x="1369" y="548"/>
                </a:lnTo>
                <a:lnTo>
                  <a:pt x="2250" y="3861"/>
                </a:lnTo>
                <a:lnTo>
                  <a:pt x="1" y="6475"/>
                </a:lnTo>
                <a:lnTo>
                  <a:pt x="3435" y="6688"/>
                </a:lnTo>
                <a:lnTo>
                  <a:pt x="5229" y="9606"/>
                </a:lnTo>
                <a:lnTo>
                  <a:pt x="6475" y="6414"/>
                </a:lnTo>
                <a:lnTo>
                  <a:pt x="9849" y="5593"/>
                </a:lnTo>
                <a:lnTo>
                  <a:pt x="7174" y="3435"/>
                </a:lnTo>
                <a:lnTo>
                  <a:pt x="744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88" name="Google Shape;388;p18"/>
          <p:cNvSpPr/>
          <p:nvPr/>
        </p:nvSpPr>
        <p:spPr>
          <a:xfrm rot="-5400000">
            <a:off x="10413993" y="6158523"/>
            <a:ext cx="212363" cy="207080"/>
          </a:xfrm>
          <a:custGeom>
            <a:avLst/>
            <a:gdLst/>
            <a:ahLst/>
            <a:cxnLst/>
            <a:rect l="l" t="t" r="r" b="b"/>
            <a:pathLst>
              <a:path w="4864" h="4743" extrusionOk="0">
                <a:moveTo>
                  <a:pt x="3679" y="0"/>
                </a:moveTo>
                <a:lnTo>
                  <a:pt x="2250" y="912"/>
                </a:lnTo>
                <a:lnTo>
                  <a:pt x="700" y="274"/>
                </a:lnTo>
                <a:lnTo>
                  <a:pt x="1125" y="1915"/>
                </a:lnTo>
                <a:lnTo>
                  <a:pt x="1" y="3192"/>
                </a:lnTo>
                <a:lnTo>
                  <a:pt x="1703" y="3283"/>
                </a:lnTo>
                <a:lnTo>
                  <a:pt x="2584" y="4742"/>
                </a:lnTo>
                <a:lnTo>
                  <a:pt x="3192" y="3162"/>
                </a:lnTo>
                <a:lnTo>
                  <a:pt x="4864" y="2766"/>
                </a:lnTo>
                <a:lnTo>
                  <a:pt x="3527" y="1703"/>
                </a:lnTo>
                <a:lnTo>
                  <a:pt x="367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389" name="Google Shape;389;p18"/>
          <p:cNvSpPr/>
          <p:nvPr/>
        </p:nvSpPr>
        <p:spPr>
          <a:xfrm rot="-5400000">
            <a:off x="3771627" y="6534889"/>
            <a:ext cx="212363" cy="207080"/>
          </a:xfrm>
          <a:custGeom>
            <a:avLst/>
            <a:gdLst/>
            <a:ahLst/>
            <a:cxnLst/>
            <a:rect l="l" t="t" r="r" b="b"/>
            <a:pathLst>
              <a:path w="4864" h="4743" extrusionOk="0">
                <a:moveTo>
                  <a:pt x="3679" y="0"/>
                </a:moveTo>
                <a:lnTo>
                  <a:pt x="2250" y="912"/>
                </a:lnTo>
                <a:lnTo>
                  <a:pt x="700" y="274"/>
                </a:lnTo>
                <a:lnTo>
                  <a:pt x="1125" y="1915"/>
                </a:lnTo>
                <a:lnTo>
                  <a:pt x="1" y="3192"/>
                </a:lnTo>
                <a:lnTo>
                  <a:pt x="1703" y="3283"/>
                </a:lnTo>
                <a:lnTo>
                  <a:pt x="2584" y="4742"/>
                </a:lnTo>
                <a:lnTo>
                  <a:pt x="3192" y="3162"/>
                </a:lnTo>
                <a:lnTo>
                  <a:pt x="4864" y="2766"/>
                </a:lnTo>
                <a:lnTo>
                  <a:pt x="3527" y="1703"/>
                </a:lnTo>
                <a:lnTo>
                  <a:pt x="367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390" name="Google Shape;390;p18"/>
          <p:cNvGrpSpPr/>
          <p:nvPr/>
        </p:nvGrpSpPr>
        <p:grpSpPr>
          <a:xfrm>
            <a:off x="-192316" y="-61400"/>
            <a:ext cx="12384301" cy="3847609"/>
            <a:chOff x="-114512" y="-46051"/>
            <a:chExt cx="9288226" cy="2885707"/>
          </a:xfrm>
        </p:grpSpPr>
        <p:sp>
          <p:nvSpPr>
            <p:cNvPr id="391" name="Google Shape;391;p18"/>
            <p:cNvSpPr/>
            <p:nvPr/>
          </p:nvSpPr>
          <p:spPr>
            <a:xfrm>
              <a:off x="8920250" y="2591674"/>
              <a:ext cx="253464" cy="247982"/>
            </a:xfrm>
            <a:custGeom>
              <a:avLst/>
              <a:gdLst/>
              <a:ahLst/>
              <a:cxnLst/>
              <a:rect l="l" t="t" r="r" b="b"/>
              <a:pathLst>
                <a:path w="9849" h="9636" extrusionOk="0">
                  <a:moveTo>
                    <a:pt x="7447" y="1"/>
                  </a:moveTo>
                  <a:lnTo>
                    <a:pt x="4529" y="1855"/>
                  </a:lnTo>
                  <a:lnTo>
                    <a:pt x="1368" y="548"/>
                  </a:lnTo>
                  <a:lnTo>
                    <a:pt x="1368" y="548"/>
                  </a:lnTo>
                  <a:lnTo>
                    <a:pt x="2250" y="3861"/>
                  </a:lnTo>
                  <a:lnTo>
                    <a:pt x="0" y="6475"/>
                  </a:lnTo>
                  <a:lnTo>
                    <a:pt x="3435" y="6688"/>
                  </a:lnTo>
                  <a:lnTo>
                    <a:pt x="5229" y="9636"/>
                  </a:lnTo>
                  <a:lnTo>
                    <a:pt x="6475" y="6414"/>
                  </a:lnTo>
                  <a:lnTo>
                    <a:pt x="9849" y="5624"/>
                  </a:lnTo>
                  <a:lnTo>
                    <a:pt x="7174" y="3435"/>
                  </a:lnTo>
                  <a:lnTo>
                    <a:pt x="744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2" name="Google Shape;392;p18"/>
            <p:cNvSpPr/>
            <p:nvPr/>
          </p:nvSpPr>
          <p:spPr>
            <a:xfrm>
              <a:off x="-114512" y="387470"/>
              <a:ext cx="431017" cy="411997"/>
            </a:xfrm>
            <a:custGeom>
              <a:avLst/>
              <a:gdLst/>
              <a:ahLst/>
              <a:cxnLst/>
              <a:rect l="l" t="t" r="r" b="b"/>
              <a:pathLst>
                <a:path w="15138" h="14470" extrusionOk="0">
                  <a:moveTo>
                    <a:pt x="7508" y="1"/>
                  </a:moveTo>
                  <a:lnTo>
                    <a:pt x="5228" y="4773"/>
                  </a:lnTo>
                  <a:lnTo>
                    <a:pt x="0" y="5594"/>
                  </a:lnTo>
                  <a:lnTo>
                    <a:pt x="3830" y="9241"/>
                  </a:lnTo>
                  <a:lnTo>
                    <a:pt x="3010" y="14469"/>
                  </a:lnTo>
                  <a:lnTo>
                    <a:pt x="3010" y="14469"/>
                  </a:lnTo>
                  <a:lnTo>
                    <a:pt x="7660" y="11946"/>
                  </a:lnTo>
                  <a:lnTo>
                    <a:pt x="12371" y="14347"/>
                  </a:lnTo>
                  <a:lnTo>
                    <a:pt x="11399" y="9150"/>
                  </a:lnTo>
                  <a:lnTo>
                    <a:pt x="15137" y="5411"/>
                  </a:lnTo>
                  <a:lnTo>
                    <a:pt x="9909" y="4712"/>
                  </a:lnTo>
                  <a:lnTo>
                    <a:pt x="750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3" name="Google Shape;393;p18"/>
            <p:cNvSpPr/>
            <p:nvPr/>
          </p:nvSpPr>
          <p:spPr>
            <a:xfrm>
              <a:off x="377226" y="2684341"/>
              <a:ext cx="159272" cy="155310"/>
            </a:xfrm>
            <a:custGeom>
              <a:avLst/>
              <a:gdLst/>
              <a:ahLst/>
              <a:cxnLst/>
              <a:rect l="l" t="t" r="r" b="b"/>
              <a:pathLst>
                <a:path w="4864" h="4743" extrusionOk="0">
                  <a:moveTo>
                    <a:pt x="3679" y="0"/>
                  </a:moveTo>
                  <a:lnTo>
                    <a:pt x="2250" y="912"/>
                  </a:lnTo>
                  <a:lnTo>
                    <a:pt x="700" y="274"/>
                  </a:lnTo>
                  <a:lnTo>
                    <a:pt x="1125" y="1915"/>
                  </a:lnTo>
                  <a:lnTo>
                    <a:pt x="1" y="3192"/>
                  </a:lnTo>
                  <a:lnTo>
                    <a:pt x="1703" y="3283"/>
                  </a:lnTo>
                  <a:lnTo>
                    <a:pt x="2584" y="4742"/>
                  </a:lnTo>
                  <a:lnTo>
                    <a:pt x="3192" y="3162"/>
                  </a:lnTo>
                  <a:lnTo>
                    <a:pt x="4864" y="2766"/>
                  </a:lnTo>
                  <a:lnTo>
                    <a:pt x="3527" y="1703"/>
                  </a:lnTo>
                  <a:lnTo>
                    <a:pt x="367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4" name="Google Shape;394;p18"/>
            <p:cNvSpPr/>
            <p:nvPr/>
          </p:nvSpPr>
          <p:spPr>
            <a:xfrm>
              <a:off x="6291206" y="46733"/>
              <a:ext cx="158289" cy="154294"/>
            </a:xfrm>
            <a:custGeom>
              <a:avLst/>
              <a:gdLst/>
              <a:ahLst/>
              <a:cxnLst/>
              <a:rect l="l" t="t" r="r" b="b"/>
              <a:pathLst>
                <a:path w="4834" h="4712" extrusionOk="0">
                  <a:moveTo>
                    <a:pt x="3648" y="1"/>
                  </a:moveTo>
                  <a:lnTo>
                    <a:pt x="2219" y="912"/>
                  </a:lnTo>
                  <a:lnTo>
                    <a:pt x="669" y="244"/>
                  </a:lnTo>
                  <a:lnTo>
                    <a:pt x="669" y="244"/>
                  </a:lnTo>
                  <a:lnTo>
                    <a:pt x="1094" y="1885"/>
                  </a:lnTo>
                  <a:lnTo>
                    <a:pt x="0" y="3192"/>
                  </a:lnTo>
                  <a:lnTo>
                    <a:pt x="1672" y="3283"/>
                  </a:lnTo>
                  <a:lnTo>
                    <a:pt x="2553" y="4712"/>
                  </a:lnTo>
                  <a:lnTo>
                    <a:pt x="3161" y="3131"/>
                  </a:lnTo>
                  <a:lnTo>
                    <a:pt x="4833" y="2736"/>
                  </a:lnTo>
                  <a:lnTo>
                    <a:pt x="3496" y="1672"/>
                  </a:lnTo>
                  <a:lnTo>
                    <a:pt x="36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5" name="Google Shape;395;p18"/>
            <p:cNvSpPr/>
            <p:nvPr/>
          </p:nvSpPr>
          <p:spPr>
            <a:xfrm>
              <a:off x="8275209" y="435707"/>
              <a:ext cx="322506" cy="315531"/>
            </a:xfrm>
            <a:custGeom>
              <a:avLst/>
              <a:gdLst/>
              <a:ahLst/>
              <a:cxnLst/>
              <a:rect l="l" t="t" r="r" b="b"/>
              <a:pathLst>
                <a:path w="9849" h="9636" extrusionOk="0">
                  <a:moveTo>
                    <a:pt x="7447" y="0"/>
                  </a:moveTo>
                  <a:lnTo>
                    <a:pt x="4560" y="1854"/>
                  </a:lnTo>
                  <a:lnTo>
                    <a:pt x="1368" y="547"/>
                  </a:lnTo>
                  <a:lnTo>
                    <a:pt x="2250" y="3860"/>
                  </a:lnTo>
                  <a:lnTo>
                    <a:pt x="0" y="6505"/>
                  </a:lnTo>
                  <a:lnTo>
                    <a:pt x="3435" y="6687"/>
                  </a:lnTo>
                  <a:lnTo>
                    <a:pt x="5259" y="9636"/>
                  </a:lnTo>
                  <a:lnTo>
                    <a:pt x="6505" y="6414"/>
                  </a:lnTo>
                  <a:lnTo>
                    <a:pt x="9849" y="5623"/>
                  </a:lnTo>
                  <a:lnTo>
                    <a:pt x="7174" y="3435"/>
                  </a:lnTo>
                  <a:lnTo>
                    <a:pt x="744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6" name="Google Shape;396;p18"/>
            <p:cNvSpPr/>
            <p:nvPr/>
          </p:nvSpPr>
          <p:spPr>
            <a:xfrm>
              <a:off x="2540478" y="-46051"/>
              <a:ext cx="253471" cy="247074"/>
            </a:xfrm>
            <a:custGeom>
              <a:avLst/>
              <a:gdLst/>
              <a:ahLst/>
              <a:cxnLst/>
              <a:rect l="l" t="t" r="r" b="b"/>
              <a:pathLst>
                <a:path w="4834" h="4712" extrusionOk="0">
                  <a:moveTo>
                    <a:pt x="3648" y="1"/>
                  </a:moveTo>
                  <a:lnTo>
                    <a:pt x="2219" y="912"/>
                  </a:lnTo>
                  <a:lnTo>
                    <a:pt x="669" y="244"/>
                  </a:lnTo>
                  <a:lnTo>
                    <a:pt x="669" y="244"/>
                  </a:lnTo>
                  <a:lnTo>
                    <a:pt x="1094" y="1885"/>
                  </a:lnTo>
                  <a:lnTo>
                    <a:pt x="0" y="3192"/>
                  </a:lnTo>
                  <a:lnTo>
                    <a:pt x="1672" y="3283"/>
                  </a:lnTo>
                  <a:lnTo>
                    <a:pt x="2553" y="4712"/>
                  </a:lnTo>
                  <a:lnTo>
                    <a:pt x="3161" y="3131"/>
                  </a:lnTo>
                  <a:lnTo>
                    <a:pt x="4833" y="2736"/>
                  </a:lnTo>
                  <a:lnTo>
                    <a:pt x="3496" y="1672"/>
                  </a:lnTo>
                  <a:lnTo>
                    <a:pt x="36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397" name="Google Shape;397;p18"/>
          <p:cNvGrpSpPr/>
          <p:nvPr/>
        </p:nvGrpSpPr>
        <p:grpSpPr>
          <a:xfrm rot="-5399633" flipH="1">
            <a:off x="4821974" y="-62730"/>
            <a:ext cx="2732068" cy="12879289"/>
            <a:chOff x="7936330" y="-198069"/>
            <a:chExt cx="2187989" cy="5483037"/>
          </a:xfrm>
        </p:grpSpPr>
        <p:sp>
          <p:nvSpPr>
            <p:cNvPr id="398" name="Google Shape;398;p18"/>
            <p:cNvSpPr/>
            <p:nvPr/>
          </p:nvSpPr>
          <p:spPr>
            <a:xfrm rot="-5058270" flipH="1">
              <a:off x="5877738" y="2147352"/>
              <a:ext cx="5356449" cy="711357"/>
            </a:xfrm>
            <a:custGeom>
              <a:avLst/>
              <a:gdLst/>
              <a:ahLst/>
              <a:cxnLst/>
              <a:rect l="l" t="t" r="r" b="b"/>
              <a:pathLst>
                <a:path w="48502" h="12299" extrusionOk="0">
                  <a:moveTo>
                    <a:pt x="10245" y="0"/>
                  </a:moveTo>
                  <a:cubicBezTo>
                    <a:pt x="6831" y="0"/>
                    <a:pt x="3417" y="1277"/>
                    <a:pt x="0" y="4763"/>
                  </a:cubicBezTo>
                  <a:lnTo>
                    <a:pt x="0" y="7532"/>
                  </a:lnTo>
                  <a:cubicBezTo>
                    <a:pt x="3419" y="4042"/>
                    <a:pt x="6837" y="2765"/>
                    <a:pt x="10253" y="2765"/>
                  </a:cubicBezTo>
                  <a:cubicBezTo>
                    <a:pt x="19587" y="2765"/>
                    <a:pt x="28915" y="12298"/>
                    <a:pt x="38249" y="12298"/>
                  </a:cubicBezTo>
                  <a:cubicBezTo>
                    <a:pt x="41666" y="12298"/>
                    <a:pt x="45083" y="11021"/>
                    <a:pt x="48502" y="7532"/>
                  </a:cubicBezTo>
                  <a:lnTo>
                    <a:pt x="48502" y="4763"/>
                  </a:lnTo>
                  <a:cubicBezTo>
                    <a:pt x="45080" y="8262"/>
                    <a:pt x="41660" y="9543"/>
                    <a:pt x="38241" y="9543"/>
                  </a:cubicBezTo>
                  <a:cubicBezTo>
                    <a:pt x="28907" y="9543"/>
                    <a:pt x="19579" y="0"/>
                    <a:pt x="10245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399" name="Google Shape;399;p18"/>
            <p:cNvSpPr/>
            <p:nvPr/>
          </p:nvSpPr>
          <p:spPr>
            <a:xfrm rot="-5058270" flipH="1">
              <a:off x="6036836" y="2163581"/>
              <a:ext cx="5356449" cy="711357"/>
            </a:xfrm>
            <a:custGeom>
              <a:avLst/>
              <a:gdLst/>
              <a:ahLst/>
              <a:cxnLst/>
              <a:rect l="l" t="t" r="r" b="b"/>
              <a:pathLst>
                <a:path w="48502" h="12299" extrusionOk="0">
                  <a:moveTo>
                    <a:pt x="10253" y="0"/>
                  </a:moveTo>
                  <a:cubicBezTo>
                    <a:pt x="6837" y="0"/>
                    <a:pt x="3419" y="1277"/>
                    <a:pt x="0" y="4767"/>
                  </a:cubicBezTo>
                  <a:lnTo>
                    <a:pt x="0" y="7535"/>
                  </a:lnTo>
                  <a:cubicBezTo>
                    <a:pt x="3422" y="4036"/>
                    <a:pt x="6842" y="2756"/>
                    <a:pt x="10261" y="2756"/>
                  </a:cubicBezTo>
                  <a:cubicBezTo>
                    <a:pt x="19595" y="2756"/>
                    <a:pt x="28923" y="12299"/>
                    <a:pt x="38257" y="12299"/>
                  </a:cubicBezTo>
                  <a:cubicBezTo>
                    <a:pt x="41671" y="12299"/>
                    <a:pt x="45086" y="11022"/>
                    <a:pt x="48502" y="7535"/>
                  </a:cubicBezTo>
                  <a:lnTo>
                    <a:pt x="48502" y="4767"/>
                  </a:lnTo>
                  <a:cubicBezTo>
                    <a:pt x="45083" y="8256"/>
                    <a:pt x="41666" y="9533"/>
                    <a:pt x="38249" y="9533"/>
                  </a:cubicBezTo>
                  <a:cubicBezTo>
                    <a:pt x="28915" y="9533"/>
                    <a:pt x="19587" y="0"/>
                    <a:pt x="102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0" name="Google Shape;400;p18"/>
            <p:cNvSpPr/>
            <p:nvPr/>
          </p:nvSpPr>
          <p:spPr>
            <a:xfrm rot="-5058270" flipH="1">
              <a:off x="6194812" y="2179319"/>
              <a:ext cx="5356449" cy="712109"/>
            </a:xfrm>
            <a:custGeom>
              <a:avLst/>
              <a:gdLst/>
              <a:ahLst/>
              <a:cxnLst/>
              <a:rect l="l" t="t" r="r" b="b"/>
              <a:pathLst>
                <a:path w="48502" h="12312" extrusionOk="0">
                  <a:moveTo>
                    <a:pt x="10245" y="0"/>
                  </a:moveTo>
                  <a:cubicBezTo>
                    <a:pt x="6831" y="0"/>
                    <a:pt x="3417" y="1277"/>
                    <a:pt x="0" y="4763"/>
                  </a:cubicBezTo>
                  <a:lnTo>
                    <a:pt x="0" y="7532"/>
                  </a:lnTo>
                  <a:cubicBezTo>
                    <a:pt x="3417" y="4045"/>
                    <a:pt x="6831" y="2769"/>
                    <a:pt x="10245" y="2769"/>
                  </a:cubicBezTo>
                  <a:cubicBezTo>
                    <a:pt x="19579" y="2769"/>
                    <a:pt x="28907" y="12311"/>
                    <a:pt x="38241" y="12311"/>
                  </a:cubicBezTo>
                  <a:cubicBezTo>
                    <a:pt x="41660" y="12311"/>
                    <a:pt x="45080" y="11031"/>
                    <a:pt x="48502" y="7532"/>
                  </a:cubicBezTo>
                  <a:lnTo>
                    <a:pt x="48502" y="4763"/>
                  </a:lnTo>
                  <a:cubicBezTo>
                    <a:pt x="45080" y="8262"/>
                    <a:pt x="41660" y="9543"/>
                    <a:pt x="38241" y="9543"/>
                  </a:cubicBezTo>
                  <a:cubicBezTo>
                    <a:pt x="28907" y="9543"/>
                    <a:pt x="19579" y="0"/>
                    <a:pt x="10245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1" name="Google Shape;401;p18"/>
            <p:cNvSpPr/>
            <p:nvPr/>
          </p:nvSpPr>
          <p:spPr>
            <a:xfrm rot="-5058270" flipH="1">
              <a:off x="6353622" y="2195980"/>
              <a:ext cx="5356449" cy="711184"/>
            </a:xfrm>
            <a:custGeom>
              <a:avLst/>
              <a:gdLst/>
              <a:ahLst/>
              <a:cxnLst/>
              <a:rect l="l" t="t" r="r" b="b"/>
              <a:pathLst>
                <a:path w="48502" h="12296" extrusionOk="0">
                  <a:moveTo>
                    <a:pt x="10245" y="1"/>
                  </a:moveTo>
                  <a:cubicBezTo>
                    <a:pt x="6831" y="1"/>
                    <a:pt x="3417" y="1277"/>
                    <a:pt x="0" y="4764"/>
                  </a:cubicBezTo>
                  <a:lnTo>
                    <a:pt x="0" y="7532"/>
                  </a:lnTo>
                  <a:cubicBezTo>
                    <a:pt x="3422" y="4033"/>
                    <a:pt x="6842" y="2753"/>
                    <a:pt x="10261" y="2753"/>
                  </a:cubicBezTo>
                  <a:cubicBezTo>
                    <a:pt x="19595" y="2753"/>
                    <a:pt x="28923" y="12295"/>
                    <a:pt x="38257" y="12295"/>
                  </a:cubicBezTo>
                  <a:cubicBezTo>
                    <a:pt x="41671" y="12295"/>
                    <a:pt x="45086" y="11019"/>
                    <a:pt x="48502" y="7532"/>
                  </a:cubicBezTo>
                  <a:lnTo>
                    <a:pt x="48502" y="4764"/>
                  </a:lnTo>
                  <a:cubicBezTo>
                    <a:pt x="45080" y="8263"/>
                    <a:pt x="41660" y="9543"/>
                    <a:pt x="38241" y="9543"/>
                  </a:cubicBezTo>
                  <a:cubicBezTo>
                    <a:pt x="28907" y="9543"/>
                    <a:pt x="19579" y="1"/>
                    <a:pt x="10245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2" name="Google Shape;402;p18"/>
            <p:cNvSpPr/>
            <p:nvPr/>
          </p:nvSpPr>
          <p:spPr>
            <a:xfrm rot="-5058270" flipH="1">
              <a:off x="6511972" y="2212132"/>
              <a:ext cx="5356449" cy="711184"/>
            </a:xfrm>
            <a:custGeom>
              <a:avLst/>
              <a:gdLst/>
              <a:ahLst/>
              <a:cxnLst/>
              <a:rect l="l" t="t" r="r" b="b"/>
              <a:pathLst>
                <a:path w="48502" h="12296" extrusionOk="0">
                  <a:moveTo>
                    <a:pt x="10261" y="1"/>
                  </a:moveTo>
                  <a:cubicBezTo>
                    <a:pt x="6842" y="1"/>
                    <a:pt x="3422" y="1281"/>
                    <a:pt x="0" y="4780"/>
                  </a:cubicBezTo>
                  <a:lnTo>
                    <a:pt x="0" y="7516"/>
                  </a:lnTo>
                  <a:cubicBezTo>
                    <a:pt x="3417" y="4029"/>
                    <a:pt x="6831" y="2753"/>
                    <a:pt x="10245" y="2753"/>
                  </a:cubicBezTo>
                  <a:cubicBezTo>
                    <a:pt x="19579" y="2753"/>
                    <a:pt x="28907" y="12295"/>
                    <a:pt x="38241" y="12295"/>
                  </a:cubicBezTo>
                  <a:cubicBezTo>
                    <a:pt x="41660" y="12295"/>
                    <a:pt x="45080" y="11015"/>
                    <a:pt x="48502" y="7516"/>
                  </a:cubicBezTo>
                  <a:lnTo>
                    <a:pt x="48502" y="4780"/>
                  </a:lnTo>
                  <a:cubicBezTo>
                    <a:pt x="45086" y="8267"/>
                    <a:pt x="41671" y="9543"/>
                    <a:pt x="38257" y="9543"/>
                  </a:cubicBezTo>
                  <a:cubicBezTo>
                    <a:pt x="28923" y="9543"/>
                    <a:pt x="19595" y="1"/>
                    <a:pt x="10261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3" name="Google Shape;403;p18"/>
            <p:cNvSpPr/>
            <p:nvPr/>
          </p:nvSpPr>
          <p:spPr>
            <a:xfrm rot="-5058270" flipH="1">
              <a:off x="6670322" y="2228284"/>
              <a:ext cx="5356449" cy="711184"/>
            </a:xfrm>
            <a:custGeom>
              <a:avLst/>
              <a:gdLst/>
              <a:ahLst/>
              <a:cxnLst/>
              <a:rect l="l" t="t" r="r" b="b"/>
              <a:pathLst>
                <a:path w="48502" h="12296" extrusionOk="0">
                  <a:moveTo>
                    <a:pt x="10245" y="1"/>
                  </a:moveTo>
                  <a:cubicBezTo>
                    <a:pt x="6831" y="1"/>
                    <a:pt x="3417" y="1277"/>
                    <a:pt x="0" y="4764"/>
                  </a:cubicBezTo>
                  <a:lnTo>
                    <a:pt x="0" y="7532"/>
                  </a:lnTo>
                  <a:cubicBezTo>
                    <a:pt x="3422" y="4033"/>
                    <a:pt x="6842" y="2753"/>
                    <a:pt x="10261" y="2753"/>
                  </a:cubicBezTo>
                  <a:cubicBezTo>
                    <a:pt x="19595" y="2753"/>
                    <a:pt x="28923" y="12295"/>
                    <a:pt x="38257" y="12295"/>
                  </a:cubicBezTo>
                  <a:cubicBezTo>
                    <a:pt x="41671" y="12295"/>
                    <a:pt x="45086" y="11019"/>
                    <a:pt x="48502" y="7532"/>
                  </a:cubicBezTo>
                  <a:lnTo>
                    <a:pt x="48502" y="4764"/>
                  </a:lnTo>
                  <a:cubicBezTo>
                    <a:pt x="45080" y="8263"/>
                    <a:pt x="41660" y="9543"/>
                    <a:pt x="38241" y="9543"/>
                  </a:cubicBezTo>
                  <a:cubicBezTo>
                    <a:pt x="28907" y="9543"/>
                    <a:pt x="19579" y="1"/>
                    <a:pt x="1024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04" name="Google Shape;404;p18"/>
            <p:cNvSpPr/>
            <p:nvPr/>
          </p:nvSpPr>
          <p:spPr>
            <a:xfrm rot="-5058270" flipH="1">
              <a:off x="6826547" y="2228272"/>
              <a:ext cx="5356449" cy="711184"/>
            </a:xfrm>
            <a:custGeom>
              <a:avLst/>
              <a:gdLst/>
              <a:ahLst/>
              <a:cxnLst/>
              <a:rect l="l" t="t" r="r" b="b"/>
              <a:pathLst>
                <a:path w="48502" h="12296" extrusionOk="0">
                  <a:moveTo>
                    <a:pt x="10245" y="1"/>
                  </a:moveTo>
                  <a:cubicBezTo>
                    <a:pt x="6831" y="1"/>
                    <a:pt x="3417" y="1277"/>
                    <a:pt x="0" y="4764"/>
                  </a:cubicBezTo>
                  <a:lnTo>
                    <a:pt x="0" y="7532"/>
                  </a:lnTo>
                  <a:cubicBezTo>
                    <a:pt x="3422" y="4033"/>
                    <a:pt x="6842" y="2753"/>
                    <a:pt x="10261" y="2753"/>
                  </a:cubicBezTo>
                  <a:cubicBezTo>
                    <a:pt x="19595" y="2753"/>
                    <a:pt x="28923" y="12295"/>
                    <a:pt x="38257" y="12295"/>
                  </a:cubicBezTo>
                  <a:cubicBezTo>
                    <a:pt x="41671" y="12295"/>
                    <a:pt x="45086" y="11019"/>
                    <a:pt x="48502" y="7532"/>
                  </a:cubicBezTo>
                  <a:lnTo>
                    <a:pt x="48502" y="4764"/>
                  </a:lnTo>
                  <a:cubicBezTo>
                    <a:pt x="45080" y="8263"/>
                    <a:pt x="41660" y="9543"/>
                    <a:pt x="38241" y="9543"/>
                  </a:cubicBezTo>
                  <a:cubicBezTo>
                    <a:pt x="28907" y="9543"/>
                    <a:pt x="19579" y="1"/>
                    <a:pt x="10245" y="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00839193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ackground">
  <p:cSld name="Background">
    <p:spTree>
      <p:nvGrpSpPr>
        <p:cNvPr id="1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53" name="Google Shape;1153;p31"/>
          <p:cNvGrpSpPr/>
          <p:nvPr/>
        </p:nvGrpSpPr>
        <p:grpSpPr>
          <a:xfrm>
            <a:off x="-346688" y="4904163"/>
            <a:ext cx="12514591" cy="3691163"/>
            <a:chOff x="-183816" y="3601922"/>
            <a:chExt cx="9385943" cy="2768372"/>
          </a:xfrm>
        </p:grpSpPr>
        <p:sp>
          <p:nvSpPr>
            <p:cNvPr id="1154" name="Google Shape;1154;p31"/>
            <p:cNvSpPr/>
            <p:nvPr/>
          </p:nvSpPr>
          <p:spPr>
            <a:xfrm>
              <a:off x="-58157" y="3601922"/>
              <a:ext cx="9260284" cy="998078"/>
            </a:xfrm>
            <a:custGeom>
              <a:avLst/>
              <a:gdLst/>
              <a:ahLst/>
              <a:cxnLst/>
              <a:rect l="l" t="t" r="r" b="b"/>
              <a:pathLst>
                <a:path w="42064" h="9892" extrusionOk="0">
                  <a:moveTo>
                    <a:pt x="42064" y="0"/>
                  </a:moveTo>
                  <a:cubicBezTo>
                    <a:pt x="38336" y="5162"/>
                    <a:pt x="34610" y="6811"/>
                    <a:pt x="30887" y="6811"/>
                  </a:cubicBezTo>
                  <a:cubicBezTo>
                    <a:pt x="24306" y="6811"/>
                    <a:pt x="17731" y="1662"/>
                    <a:pt x="11157" y="1662"/>
                  </a:cubicBezTo>
                  <a:cubicBezTo>
                    <a:pt x="7438" y="1662"/>
                    <a:pt x="3719" y="3311"/>
                    <a:pt x="0" y="8473"/>
                  </a:cubicBezTo>
                  <a:lnTo>
                    <a:pt x="0" y="9440"/>
                  </a:lnTo>
                  <a:cubicBezTo>
                    <a:pt x="3447" y="4886"/>
                    <a:pt x="6894" y="3351"/>
                    <a:pt x="10341" y="3351"/>
                  </a:cubicBezTo>
                  <a:cubicBezTo>
                    <a:pt x="17458" y="3351"/>
                    <a:pt x="24578" y="9892"/>
                    <a:pt x="31704" y="9892"/>
                  </a:cubicBezTo>
                  <a:cubicBezTo>
                    <a:pt x="35156" y="9892"/>
                    <a:pt x="38609" y="8358"/>
                    <a:pt x="42064" y="3803"/>
                  </a:cubicBezTo>
                  <a:lnTo>
                    <a:pt x="4206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5" name="Google Shape;1155;p31"/>
            <p:cNvSpPr/>
            <p:nvPr/>
          </p:nvSpPr>
          <p:spPr>
            <a:xfrm>
              <a:off x="-58157" y="3940032"/>
              <a:ext cx="9260284" cy="976688"/>
            </a:xfrm>
            <a:custGeom>
              <a:avLst/>
              <a:gdLst/>
              <a:ahLst/>
              <a:cxnLst/>
              <a:rect l="l" t="t" r="r" b="b"/>
              <a:pathLst>
                <a:path w="42064" h="9680" extrusionOk="0">
                  <a:moveTo>
                    <a:pt x="10341" y="0"/>
                  </a:moveTo>
                  <a:cubicBezTo>
                    <a:pt x="6894" y="0"/>
                    <a:pt x="3447" y="1535"/>
                    <a:pt x="0" y="6089"/>
                  </a:cubicBezTo>
                  <a:lnTo>
                    <a:pt x="0" y="7090"/>
                  </a:lnTo>
                  <a:cubicBezTo>
                    <a:pt x="3198" y="3078"/>
                    <a:pt x="6395" y="1665"/>
                    <a:pt x="9593" y="1665"/>
                  </a:cubicBezTo>
                  <a:cubicBezTo>
                    <a:pt x="17209" y="1665"/>
                    <a:pt x="24827" y="9679"/>
                    <a:pt x="32453" y="9679"/>
                  </a:cubicBezTo>
                  <a:cubicBezTo>
                    <a:pt x="35655" y="9679"/>
                    <a:pt x="38859" y="8267"/>
                    <a:pt x="42064" y="4255"/>
                  </a:cubicBezTo>
                  <a:lnTo>
                    <a:pt x="42064" y="452"/>
                  </a:lnTo>
                  <a:cubicBezTo>
                    <a:pt x="38609" y="5007"/>
                    <a:pt x="35156" y="6541"/>
                    <a:pt x="31704" y="6541"/>
                  </a:cubicBezTo>
                  <a:cubicBezTo>
                    <a:pt x="24578" y="6541"/>
                    <a:pt x="17458" y="0"/>
                    <a:pt x="103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6" name="Google Shape;1156;p31"/>
            <p:cNvSpPr/>
            <p:nvPr/>
          </p:nvSpPr>
          <p:spPr>
            <a:xfrm>
              <a:off x="-58157" y="4108028"/>
              <a:ext cx="9260284" cy="1130254"/>
            </a:xfrm>
            <a:custGeom>
              <a:avLst/>
              <a:gdLst/>
              <a:ahLst/>
              <a:cxnLst/>
              <a:rect l="l" t="t" r="r" b="b"/>
              <a:pathLst>
                <a:path w="42064" h="11202" extrusionOk="0">
                  <a:moveTo>
                    <a:pt x="9593" y="0"/>
                  </a:moveTo>
                  <a:cubicBezTo>
                    <a:pt x="6395" y="0"/>
                    <a:pt x="3198" y="1413"/>
                    <a:pt x="0" y="5425"/>
                  </a:cubicBezTo>
                  <a:lnTo>
                    <a:pt x="0" y="6392"/>
                  </a:lnTo>
                  <a:cubicBezTo>
                    <a:pt x="2958" y="2885"/>
                    <a:pt x="5917" y="1601"/>
                    <a:pt x="8875" y="1601"/>
                  </a:cubicBezTo>
                  <a:cubicBezTo>
                    <a:pt x="16965" y="1601"/>
                    <a:pt x="25057" y="11201"/>
                    <a:pt x="33157" y="11201"/>
                  </a:cubicBezTo>
                  <a:cubicBezTo>
                    <a:pt x="36125" y="11201"/>
                    <a:pt x="39093" y="9913"/>
                    <a:pt x="42064" y="6392"/>
                  </a:cubicBezTo>
                  <a:lnTo>
                    <a:pt x="42064" y="2590"/>
                  </a:lnTo>
                  <a:cubicBezTo>
                    <a:pt x="38859" y="6602"/>
                    <a:pt x="35655" y="8014"/>
                    <a:pt x="32453" y="8014"/>
                  </a:cubicBezTo>
                  <a:cubicBezTo>
                    <a:pt x="24827" y="8014"/>
                    <a:pt x="17209" y="0"/>
                    <a:pt x="959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7" name="Google Shape;1157;p31"/>
            <p:cNvSpPr/>
            <p:nvPr/>
          </p:nvSpPr>
          <p:spPr>
            <a:xfrm>
              <a:off x="-58157" y="4268153"/>
              <a:ext cx="9260284" cy="1294616"/>
            </a:xfrm>
            <a:custGeom>
              <a:avLst/>
              <a:gdLst/>
              <a:ahLst/>
              <a:cxnLst/>
              <a:rect l="l" t="t" r="r" b="b"/>
              <a:pathLst>
                <a:path w="42064" h="12831" extrusionOk="0">
                  <a:moveTo>
                    <a:pt x="8882" y="0"/>
                  </a:moveTo>
                  <a:cubicBezTo>
                    <a:pt x="5921" y="0"/>
                    <a:pt x="2961" y="1288"/>
                    <a:pt x="0" y="4805"/>
                  </a:cubicBezTo>
                  <a:lnTo>
                    <a:pt x="0" y="5773"/>
                  </a:lnTo>
                  <a:cubicBezTo>
                    <a:pt x="2737" y="2710"/>
                    <a:pt x="5474" y="1550"/>
                    <a:pt x="8211" y="1550"/>
                  </a:cubicBezTo>
                  <a:cubicBezTo>
                    <a:pt x="16748" y="1550"/>
                    <a:pt x="25287" y="12830"/>
                    <a:pt x="33837" y="12830"/>
                  </a:cubicBezTo>
                  <a:cubicBezTo>
                    <a:pt x="36578" y="12830"/>
                    <a:pt x="39320" y="11671"/>
                    <a:pt x="42064" y="8608"/>
                  </a:cubicBezTo>
                  <a:lnTo>
                    <a:pt x="42064" y="4805"/>
                  </a:lnTo>
                  <a:cubicBezTo>
                    <a:pt x="39096" y="8323"/>
                    <a:pt x="36130" y="9611"/>
                    <a:pt x="33165" y="9611"/>
                  </a:cubicBezTo>
                  <a:cubicBezTo>
                    <a:pt x="25064" y="9611"/>
                    <a:pt x="16972" y="0"/>
                    <a:pt x="8882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8" name="Google Shape;1158;p31"/>
            <p:cNvSpPr/>
            <p:nvPr/>
          </p:nvSpPr>
          <p:spPr>
            <a:xfrm>
              <a:off x="-58157" y="4424545"/>
              <a:ext cx="9260284" cy="1468765"/>
            </a:xfrm>
            <a:custGeom>
              <a:avLst/>
              <a:gdLst/>
              <a:ahLst/>
              <a:cxnLst/>
              <a:rect l="l" t="t" r="r" b="b"/>
              <a:pathLst>
                <a:path w="42064" h="14557" extrusionOk="0">
                  <a:moveTo>
                    <a:pt x="8211" y="0"/>
                  </a:moveTo>
                  <a:cubicBezTo>
                    <a:pt x="5474" y="0"/>
                    <a:pt x="2737" y="1160"/>
                    <a:pt x="0" y="4223"/>
                  </a:cubicBezTo>
                  <a:lnTo>
                    <a:pt x="0" y="5224"/>
                  </a:lnTo>
                  <a:cubicBezTo>
                    <a:pt x="2527" y="2564"/>
                    <a:pt x="5054" y="1527"/>
                    <a:pt x="7581" y="1527"/>
                  </a:cubicBezTo>
                  <a:cubicBezTo>
                    <a:pt x="16538" y="1527"/>
                    <a:pt x="25497" y="14557"/>
                    <a:pt x="34468" y="14557"/>
                  </a:cubicBezTo>
                  <a:cubicBezTo>
                    <a:pt x="36999" y="14557"/>
                    <a:pt x="39531" y="13520"/>
                    <a:pt x="42064" y="10861"/>
                  </a:cubicBezTo>
                  <a:lnTo>
                    <a:pt x="42064" y="7058"/>
                  </a:lnTo>
                  <a:cubicBezTo>
                    <a:pt x="39320" y="10121"/>
                    <a:pt x="36578" y="11280"/>
                    <a:pt x="33837" y="11280"/>
                  </a:cubicBezTo>
                  <a:cubicBezTo>
                    <a:pt x="25287" y="11280"/>
                    <a:pt x="16748" y="0"/>
                    <a:pt x="821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59" name="Google Shape;1159;p31"/>
            <p:cNvSpPr/>
            <p:nvPr/>
          </p:nvSpPr>
          <p:spPr>
            <a:xfrm>
              <a:off x="-58157" y="4578616"/>
              <a:ext cx="9260284" cy="1649271"/>
            </a:xfrm>
            <a:custGeom>
              <a:avLst/>
              <a:gdLst/>
              <a:ahLst/>
              <a:cxnLst/>
              <a:rect l="l" t="t" r="r" b="b"/>
              <a:pathLst>
                <a:path w="42064" h="16346" extrusionOk="0">
                  <a:moveTo>
                    <a:pt x="7581" y="0"/>
                  </a:moveTo>
                  <a:cubicBezTo>
                    <a:pt x="5054" y="0"/>
                    <a:pt x="2527" y="1037"/>
                    <a:pt x="0" y="3697"/>
                  </a:cubicBezTo>
                  <a:lnTo>
                    <a:pt x="0" y="4664"/>
                  </a:lnTo>
                  <a:cubicBezTo>
                    <a:pt x="2324" y="2373"/>
                    <a:pt x="4648" y="1455"/>
                    <a:pt x="6973" y="1455"/>
                  </a:cubicBezTo>
                  <a:cubicBezTo>
                    <a:pt x="16335" y="1455"/>
                    <a:pt x="25700" y="16345"/>
                    <a:pt x="35077" y="16345"/>
                  </a:cubicBezTo>
                  <a:cubicBezTo>
                    <a:pt x="37405" y="16345"/>
                    <a:pt x="39734" y="15428"/>
                    <a:pt x="42064" y="13137"/>
                  </a:cubicBezTo>
                  <a:lnTo>
                    <a:pt x="42064" y="9334"/>
                  </a:lnTo>
                  <a:cubicBezTo>
                    <a:pt x="39531" y="11993"/>
                    <a:pt x="36999" y="13030"/>
                    <a:pt x="34468" y="13030"/>
                  </a:cubicBezTo>
                  <a:cubicBezTo>
                    <a:pt x="25497" y="13030"/>
                    <a:pt x="16538" y="0"/>
                    <a:pt x="758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0" name="Google Shape;1160;p31"/>
            <p:cNvSpPr/>
            <p:nvPr/>
          </p:nvSpPr>
          <p:spPr>
            <a:xfrm>
              <a:off x="-183816" y="4721024"/>
              <a:ext cx="9260284" cy="1649271"/>
            </a:xfrm>
            <a:custGeom>
              <a:avLst/>
              <a:gdLst/>
              <a:ahLst/>
              <a:cxnLst/>
              <a:rect l="l" t="t" r="r" b="b"/>
              <a:pathLst>
                <a:path w="42064" h="16346" extrusionOk="0">
                  <a:moveTo>
                    <a:pt x="7581" y="0"/>
                  </a:moveTo>
                  <a:cubicBezTo>
                    <a:pt x="5054" y="0"/>
                    <a:pt x="2527" y="1037"/>
                    <a:pt x="0" y="3697"/>
                  </a:cubicBezTo>
                  <a:lnTo>
                    <a:pt x="0" y="4664"/>
                  </a:lnTo>
                  <a:cubicBezTo>
                    <a:pt x="2324" y="2373"/>
                    <a:pt x="4648" y="1455"/>
                    <a:pt x="6973" y="1455"/>
                  </a:cubicBezTo>
                  <a:cubicBezTo>
                    <a:pt x="16335" y="1455"/>
                    <a:pt x="25700" y="16345"/>
                    <a:pt x="35077" y="16345"/>
                  </a:cubicBezTo>
                  <a:cubicBezTo>
                    <a:pt x="37405" y="16345"/>
                    <a:pt x="39734" y="15428"/>
                    <a:pt x="42064" y="13137"/>
                  </a:cubicBezTo>
                  <a:lnTo>
                    <a:pt x="42064" y="9334"/>
                  </a:lnTo>
                  <a:cubicBezTo>
                    <a:pt x="39531" y="11993"/>
                    <a:pt x="36999" y="13030"/>
                    <a:pt x="34468" y="13030"/>
                  </a:cubicBezTo>
                  <a:cubicBezTo>
                    <a:pt x="25497" y="13030"/>
                    <a:pt x="16538" y="0"/>
                    <a:pt x="75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161" name="Google Shape;1161;p31"/>
          <p:cNvGrpSpPr/>
          <p:nvPr/>
        </p:nvGrpSpPr>
        <p:grpSpPr>
          <a:xfrm>
            <a:off x="-250791" y="-188636"/>
            <a:ext cx="12560059" cy="6760399"/>
            <a:chOff x="-188093" y="-370077"/>
            <a:chExt cx="9420044" cy="5070299"/>
          </a:xfrm>
        </p:grpSpPr>
        <p:sp>
          <p:nvSpPr>
            <p:cNvPr id="1162" name="Google Shape;1162;p31"/>
            <p:cNvSpPr/>
            <p:nvPr/>
          </p:nvSpPr>
          <p:spPr>
            <a:xfrm rot="-636707">
              <a:off x="7961364" y="-320840"/>
              <a:ext cx="588260" cy="576347"/>
            </a:xfrm>
            <a:custGeom>
              <a:avLst/>
              <a:gdLst/>
              <a:ahLst/>
              <a:cxnLst/>
              <a:rect l="l" t="t" r="r" b="b"/>
              <a:pathLst>
                <a:path w="21035" h="20609" extrusionOk="0">
                  <a:moveTo>
                    <a:pt x="15928" y="0"/>
                  </a:moveTo>
                  <a:lnTo>
                    <a:pt x="9727" y="4013"/>
                  </a:lnTo>
                  <a:lnTo>
                    <a:pt x="2919" y="1156"/>
                  </a:lnTo>
                  <a:lnTo>
                    <a:pt x="4803" y="8298"/>
                  </a:lnTo>
                  <a:lnTo>
                    <a:pt x="1" y="13891"/>
                  </a:lnTo>
                  <a:lnTo>
                    <a:pt x="7356" y="14286"/>
                  </a:lnTo>
                  <a:lnTo>
                    <a:pt x="11186" y="20609"/>
                  </a:lnTo>
                  <a:lnTo>
                    <a:pt x="13861" y="13709"/>
                  </a:lnTo>
                  <a:lnTo>
                    <a:pt x="21034" y="12007"/>
                  </a:lnTo>
                  <a:lnTo>
                    <a:pt x="15320" y="7356"/>
                  </a:lnTo>
                  <a:lnTo>
                    <a:pt x="159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3" name="Google Shape;1163;p31"/>
            <p:cNvSpPr/>
            <p:nvPr/>
          </p:nvSpPr>
          <p:spPr>
            <a:xfrm>
              <a:off x="6339325" y="4364700"/>
              <a:ext cx="322530" cy="315555"/>
            </a:xfrm>
            <a:custGeom>
              <a:avLst/>
              <a:gdLst/>
              <a:ahLst/>
              <a:cxnLst/>
              <a:rect l="l" t="t" r="r" b="b"/>
              <a:pathLst>
                <a:path w="9849" h="9636" extrusionOk="0">
                  <a:moveTo>
                    <a:pt x="7447" y="1"/>
                  </a:moveTo>
                  <a:lnTo>
                    <a:pt x="4529" y="1855"/>
                  </a:lnTo>
                  <a:lnTo>
                    <a:pt x="1368" y="548"/>
                  </a:lnTo>
                  <a:lnTo>
                    <a:pt x="1368" y="548"/>
                  </a:lnTo>
                  <a:lnTo>
                    <a:pt x="2250" y="3861"/>
                  </a:lnTo>
                  <a:lnTo>
                    <a:pt x="0" y="6475"/>
                  </a:lnTo>
                  <a:lnTo>
                    <a:pt x="3435" y="6688"/>
                  </a:lnTo>
                  <a:lnTo>
                    <a:pt x="5229" y="9636"/>
                  </a:lnTo>
                  <a:lnTo>
                    <a:pt x="6475" y="6414"/>
                  </a:lnTo>
                  <a:lnTo>
                    <a:pt x="9849" y="5624"/>
                  </a:lnTo>
                  <a:lnTo>
                    <a:pt x="7174" y="3435"/>
                  </a:lnTo>
                  <a:lnTo>
                    <a:pt x="7447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4" name="Google Shape;1164;p31"/>
            <p:cNvSpPr/>
            <p:nvPr/>
          </p:nvSpPr>
          <p:spPr>
            <a:xfrm>
              <a:off x="-188093" y="2987793"/>
              <a:ext cx="597838" cy="584914"/>
            </a:xfrm>
            <a:custGeom>
              <a:avLst/>
              <a:gdLst/>
              <a:ahLst/>
              <a:cxnLst/>
              <a:rect l="l" t="t" r="r" b="b"/>
              <a:pathLst>
                <a:path w="11217" h="10974" extrusionOk="0">
                  <a:moveTo>
                    <a:pt x="8481" y="1"/>
                  </a:moveTo>
                  <a:lnTo>
                    <a:pt x="5168" y="2129"/>
                  </a:lnTo>
                  <a:lnTo>
                    <a:pt x="1551" y="639"/>
                  </a:lnTo>
                  <a:lnTo>
                    <a:pt x="2554" y="4439"/>
                  </a:lnTo>
                  <a:lnTo>
                    <a:pt x="1" y="7417"/>
                  </a:lnTo>
                  <a:lnTo>
                    <a:pt x="3922" y="7630"/>
                  </a:lnTo>
                  <a:lnTo>
                    <a:pt x="5958" y="10974"/>
                  </a:lnTo>
                  <a:lnTo>
                    <a:pt x="7387" y="7326"/>
                  </a:lnTo>
                  <a:lnTo>
                    <a:pt x="11217" y="6414"/>
                  </a:lnTo>
                  <a:lnTo>
                    <a:pt x="8177" y="3922"/>
                  </a:lnTo>
                  <a:lnTo>
                    <a:pt x="8481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5" name="Google Shape;1165;p31"/>
            <p:cNvSpPr/>
            <p:nvPr/>
          </p:nvSpPr>
          <p:spPr>
            <a:xfrm rot="2254481">
              <a:off x="2994003" y="4202145"/>
              <a:ext cx="242871" cy="238309"/>
            </a:xfrm>
            <a:custGeom>
              <a:avLst/>
              <a:gdLst/>
              <a:ahLst/>
              <a:cxnLst/>
              <a:rect l="l" t="t" r="r" b="b"/>
              <a:pathLst>
                <a:path w="4834" h="4743" extrusionOk="0">
                  <a:moveTo>
                    <a:pt x="3648" y="1"/>
                  </a:moveTo>
                  <a:lnTo>
                    <a:pt x="2219" y="913"/>
                  </a:lnTo>
                  <a:lnTo>
                    <a:pt x="669" y="274"/>
                  </a:lnTo>
                  <a:lnTo>
                    <a:pt x="1095" y="1916"/>
                  </a:lnTo>
                  <a:lnTo>
                    <a:pt x="1" y="3192"/>
                  </a:lnTo>
                  <a:lnTo>
                    <a:pt x="1703" y="3283"/>
                  </a:lnTo>
                  <a:lnTo>
                    <a:pt x="2584" y="4742"/>
                  </a:lnTo>
                  <a:lnTo>
                    <a:pt x="3192" y="3162"/>
                  </a:lnTo>
                  <a:lnTo>
                    <a:pt x="4834" y="2767"/>
                  </a:lnTo>
                  <a:lnTo>
                    <a:pt x="3526" y="1703"/>
                  </a:lnTo>
                  <a:lnTo>
                    <a:pt x="36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6" name="Google Shape;1166;p31"/>
            <p:cNvSpPr/>
            <p:nvPr/>
          </p:nvSpPr>
          <p:spPr>
            <a:xfrm>
              <a:off x="7444387" y="3615757"/>
              <a:ext cx="158289" cy="155310"/>
            </a:xfrm>
            <a:custGeom>
              <a:avLst/>
              <a:gdLst/>
              <a:ahLst/>
              <a:cxnLst/>
              <a:rect l="l" t="t" r="r" b="b"/>
              <a:pathLst>
                <a:path w="4834" h="4743" extrusionOk="0">
                  <a:moveTo>
                    <a:pt x="3648" y="1"/>
                  </a:moveTo>
                  <a:lnTo>
                    <a:pt x="2219" y="943"/>
                  </a:lnTo>
                  <a:lnTo>
                    <a:pt x="669" y="274"/>
                  </a:lnTo>
                  <a:lnTo>
                    <a:pt x="1095" y="1916"/>
                  </a:lnTo>
                  <a:lnTo>
                    <a:pt x="0" y="3192"/>
                  </a:lnTo>
                  <a:lnTo>
                    <a:pt x="1672" y="3284"/>
                  </a:lnTo>
                  <a:lnTo>
                    <a:pt x="2554" y="4743"/>
                  </a:lnTo>
                  <a:lnTo>
                    <a:pt x="3192" y="3162"/>
                  </a:lnTo>
                  <a:lnTo>
                    <a:pt x="4833" y="2767"/>
                  </a:lnTo>
                  <a:lnTo>
                    <a:pt x="3526" y="1703"/>
                  </a:lnTo>
                  <a:lnTo>
                    <a:pt x="36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7" name="Google Shape;1167;p31"/>
            <p:cNvSpPr/>
            <p:nvPr/>
          </p:nvSpPr>
          <p:spPr>
            <a:xfrm>
              <a:off x="8765628" y="1839437"/>
              <a:ext cx="242870" cy="237892"/>
            </a:xfrm>
            <a:custGeom>
              <a:avLst/>
              <a:gdLst/>
              <a:ahLst/>
              <a:cxnLst/>
              <a:rect l="l" t="t" r="r" b="b"/>
              <a:pathLst>
                <a:path w="7417" h="7265" extrusionOk="0">
                  <a:moveTo>
                    <a:pt x="5593" y="0"/>
                  </a:moveTo>
                  <a:lnTo>
                    <a:pt x="3405" y="1429"/>
                  </a:lnTo>
                  <a:lnTo>
                    <a:pt x="1003" y="426"/>
                  </a:lnTo>
                  <a:lnTo>
                    <a:pt x="1672" y="2948"/>
                  </a:lnTo>
                  <a:lnTo>
                    <a:pt x="0" y="4924"/>
                  </a:lnTo>
                  <a:lnTo>
                    <a:pt x="2584" y="5046"/>
                  </a:lnTo>
                  <a:lnTo>
                    <a:pt x="3952" y="7265"/>
                  </a:lnTo>
                  <a:lnTo>
                    <a:pt x="4864" y="4863"/>
                  </a:lnTo>
                  <a:lnTo>
                    <a:pt x="7417" y="4255"/>
                  </a:lnTo>
                  <a:lnTo>
                    <a:pt x="5380" y="2614"/>
                  </a:lnTo>
                  <a:lnTo>
                    <a:pt x="559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8" name="Google Shape;1168;p31"/>
            <p:cNvSpPr/>
            <p:nvPr/>
          </p:nvSpPr>
          <p:spPr>
            <a:xfrm>
              <a:off x="5173502" y="840974"/>
              <a:ext cx="159280" cy="155348"/>
            </a:xfrm>
            <a:custGeom>
              <a:avLst/>
              <a:gdLst/>
              <a:ahLst/>
              <a:cxnLst/>
              <a:rect l="l" t="t" r="r" b="b"/>
              <a:pathLst>
                <a:path w="4834" h="4742" extrusionOk="0">
                  <a:moveTo>
                    <a:pt x="3648" y="0"/>
                  </a:moveTo>
                  <a:lnTo>
                    <a:pt x="2219" y="912"/>
                  </a:lnTo>
                  <a:lnTo>
                    <a:pt x="669" y="274"/>
                  </a:lnTo>
                  <a:lnTo>
                    <a:pt x="669" y="274"/>
                  </a:lnTo>
                  <a:lnTo>
                    <a:pt x="1094" y="1915"/>
                  </a:lnTo>
                  <a:lnTo>
                    <a:pt x="0" y="3192"/>
                  </a:lnTo>
                  <a:lnTo>
                    <a:pt x="1672" y="3283"/>
                  </a:lnTo>
                  <a:lnTo>
                    <a:pt x="2553" y="4742"/>
                  </a:lnTo>
                  <a:lnTo>
                    <a:pt x="3192" y="3161"/>
                  </a:lnTo>
                  <a:lnTo>
                    <a:pt x="4833" y="2766"/>
                  </a:lnTo>
                  <a:lnTo>
                    <a:pt x="3526" y="1702"/>
                  </a:lnTo>
                  <a:lnTo>
                    <a:pt x="364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69" name="Google Shape;1169;p31"/>
            <p:cNvSpPr/>
            <p:nvPr/>
          </p:nvSpPr>
          <p:spPr>
            <a:xfrm>
              <a:off x="3271006" y="-67667"/>
              <a:ext cx="158289" cy="154294"/>
            </a:xfrm>
            <a:custGeom>
              <a:avLst/>
              <a:gdLst/>
              <a:ahLst/>
              <a:cxnLst/>
              <a:rect l="l" t="t" r="r" b="b"/>
              <a:pathLst>
                <a:path w="4834" h="4712" extrusionOk="0">
                  <a:moveTo>
                    <a:pt x="3648" y="1"/>
                  </a:moveTo>
                  <a:lnTo>
                    <a:pt x="2219" y="912"/>
                  </a:lnTo>
                  <a:lnTo>
                    <a:pt x="669" y="244"/>
                  </a:lnTo>
                  <a:lnTo>
                    <a:pt x="669" y="244"/>
                  </a:lnTo>
                  <a:lnTo>
                    <a:pt x="1094" y="1885"/>
                  </a:lnTo>
                  <a:lnTo>
                    <a:pt x="0" y="3192"/>
                  </a:lnTo>
                  <a:lnTo>
                    <a:pt x="1672" y="3283"/>
                  </a:lnTo>
                  <a:lnTo>
                    <a:pt x="2553" y="4712"/>
                  </a:lnTo>
                  <a:lnTo>
                    <a:pt x="3161" y="3131"/>
                  </a:lnTo>
                  <a:lnTo>
                    <a:pt x="4833" y="2736"/>
                  </a:lnTo>
                  <a:lnTo>
                    <a:pt x="3496" y="1672"/>
                  </a:lnTo>
                  <a:lnTo>
                    <a:pt x="36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0" name="Google Shape;1170;p31"/>
            <p:cNvSpPr/>
            <p:nvPr/>
          </p:nvSpPr>
          <p:spPr>
            <a:xfrm>
              <a:off x="116101" y="-67676"/>
              <a:ext cx="367286" cy="384280"/>
            </a:xfrm>
            <a:custGeom>
              <a:avLst/>
              <a:gdLst/>
              <a:ahLst/>
              <a:cxnLst/>
              <a:rect l="l" t="t" r="r" b="b"/>
              <a:pathLst>
                <a:path w="13162" h="13771" extrusionOk="0">
                  <a:moveTo>
                    <a:pt x="4894" y="1"/>
                  </a:moveTo>
                  <a:lnTo>
                    <a:pt x="4286" y="4773"/>
                  </a:lnTo>
                  <a:lnTo>
                    <a:pt x="0" y="6962"/>
                  </a:lnTo>
                  <a:lnTo>
                    <a:pt x="4347" y="9028"/>
                  </a:lnTo>
                  <a:lnTo>
                    <a:pt x="5107" y="13770"/>
                  </a:lnTo>
                  <a:lnTo>
                    <a:pt x="8420" y="10275"/>
                  </a:lnTo>
                  <a:lnTo>
                    <a:pt x="13162" y="11004"/>
                  </a:lnTo>
                  <a:lnTo>
                    <a:pt x="10852" y="6779"/>
                  </a:lnTo>
                  <a:lnTo>
                    <a:pt x="13010" y="2493"/>
                  </a:lnTo>
                  <a:lnTo>
                    <a:pt x="8298" y="3405"/>
                  </a:lnTo>
                  <a:lnTo>
                    <a:pt x="4894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1" name="Google Shape;1171;p31"/>
            <p:cNvSpPr/>
            <p:nvPr/>
          </p:nvSpPr>
          <p:spPr>
            <a:xfrm>
              <a:off x="8542177" y="4025348"/>
              <a:ext cx="689773" cy="674874"/>
            </a:xfrm>
            <a:custGeom>
              <a:avLst/>
              <a:gdLst/>
              <a:ahLst/>
              <a:cxnLst/>
              <a:rect l="l" t="t" r="r" b="b"/>
              <a:pathLst>
                <a:path w="21065" h="20610" extrusionOk="0">
                  <a:moveTo>
                    <a:pt x="15928" y="1"/>
                  </a:moveTo>
                  <a:lnTo>
                    <a:pt x="9727" y="4013"/>
                  </a:lnTo>
                  <a:lnTo>
                    <a:pt x="2918" y="1156"/>
                  </a:lnTo>
                  <a:lnTo>
                    <a:pt x="2918" y="1156"/>
                  </a:lnTo>
                  <a:lnTo>
                    <a:pt x="4803" y="8299"/>
                  </a:lnTo>
                  <a:lnTo>
                    <a:pt x="0" y="13892"/>
                  </a:lnTo>
                  <a:lnTo>
                    <a:pt x="7387" y="14287"/>
                  </a:lnTo>
                  <a:lnTo>
                    <a:pt x="11216" y="20609"/>
                  </a:lnTo>
                  <a:lnTo>
                    <a:pt x="13891" y="13709"/>
                  </a:lnTo>
                  <a:lnTo>
                    <a:pt x="21065" y="12007"/>
                  </a:lnTo>
                  <a:lnTo>
                    <a:pt x="15350" y="7357"/>
                  </a:lnTo>
                  <a:lnTo>
                    <a:pt x="1592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2" name="Google Shape;1172;p31"/>
            <p:cNvSpPr/>
            <p:nvPr/>
          </p:nvSpPr>
          <p:spPr>
            <a:xfrm>
              <a:off x="220098" y="4364706"/>
              <a:ext cx="159283" cy="155353"/>
            </a:xfrm>
            <a:custGeom>
              <a:avLst/>
              <a:gdLst/>
              <a:ahLst/>
              <a:cxnLst/>
              <a:rect l="l" t="t" r="r" b="b"/>
              <a:pathLst>
                <a:path w="9849" h="9606" extrusionOk="0">
                  <a:moveTo>
                    <a:pt x="7448" y="1"/>
                  </a:moveTo>
                  <a:lnTo>
                    <a:pt x="4560" y="1855"/>
                  </a:lnTo>
                  <a:lnTo>
                    <a:pt x="1369" y="548"/>
                  </a:lnTo>
                  <a:lnTo>
                    <a:pt x="2250" y="3861"/>
                  </a:lnTo>
                  <a:lnTo>
                    <a:pt x="1" y="6475"/>
                  </a:lnTo>
                  <a:lnTo>
                    <a:pt x="3435" y="6688"/>
                  </a:lnTo>
                  <a:lnTo>
                    <a:pt x="5229" y="9606"/>
                  </a:lnTo>
                  <a:lnTo>
                    <a:pt x="6475" y="6414"/>
                  </a:lnTo>
                  <a:lnTo>
                    <a:pt x="9849" y="5593"/>
                  </a:lnTo>
                  <a:lnTo>
                    <a:pt x="7174" y="3435"/>
                  </a:lnTo>
                  <a:lnTo>
                    <a:pt x="74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3" name="Google Shape;1173;p31"/>
            <p:cNvSpPr/>
            <p:nvPr/>
          </p:nvSpPr>
          <p:spPr>
            <a:xfrm>
              <a:off x="564478" y="1547049"/>
              <a:ext cx="253471" cy="247074"/>
            </a:xfrm>
            <a:custGeom>
              <a:avLst/>
              <a:gdLst/>
              <a:ahLst/>
              <a:cxnLst/>
              <a:rect l="l" t="t" r="r" b="b"/>
              <a:pathLst>
                <a:path w="4834" h="4712" extrusionOk="0">
                  <a:moveTo>
                    <a:pt x="3648" y="1"/>
                  </a:moveTo>
                  <a:lnTo>
                    <a:pt x="2219" y="912"/>
                  </a:lnTo>
                  <a:lnTo>
                    <a:pt x="669" y="244"/>
                  </a:lnTo>
                  <a:lnTo>
                    <a:pt x="669" y="244"/>
                  </a:lnTo>
                  <a:lnTo>
                    <a:pt x="1094" y="1885"/>
                  </a:lnTo>
                  <a:lnTo>
                    <a:pt x="0" y="3192"/>
                  </a:lnTo>
                  <a:lnTo>
                    <a:pt x="1672" y="3283"/>
                  </a:lnTo>
                  <a:lnTo>
                    <a:pt x="2553" y="4712"/>
                  </a:lnTo>
                  <a:lnTo>
                    <a:pt x="3161" y="3131"/>
                  </a:lnTo>
                  <a:lnTo>
                    <a:pt x="4833" y="2736"/>
                  </a:lnTo>
                  <a:lnTo>
                    <a:pt x="3496" y="1672"/>
                  </a:lnTo>
                  <a:lnTo>
                    <a:pt x="3648" y="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pic>
        <p:nvPicPr>
          <p:cNvPr id="23" name="Picture 22">
            <a:extLst>
              <a:ext uri="{FF2B5EF4-FFF2-40B4-BE49-F238E27FC236}">
                <a16:creationId xmlns:a16="http://schemas.microsoft.com/office/drawing/2014/main" id="{57977B1C-3097-4DD8-AC05-83192B6D75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68994867" y="-28177067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592741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ackground 1">
  <p:cSld name="Background 1">
    <p:spTree>
      <p:nvGrpSpPr>
        <p:cNvPr id="1" name="Shape 1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5" name="Google Shape;1175;p32"/>
          <p:cNvGrpSpPr/>
          <p:nvPr/>
        </p:nvGrpSpPr>
        <p:grpSpPr>
          <a:xfrm flipH="1">
            <a:off x="8798702" y="-199517"/>
            <a:ext cx="4061405" cy="7257036"/>
            <a:chOff x="-514649" y="-178950"/>
            <a:chExt cx="3046054" cy="5442777"/>
          </a:xfrm>
        </p:grpSpPr>
        <p:sp>
          <p:nvSpPr>
            <p:cNvPr id="1176" name="Google Shape;1176;p32"/>
            <p:cNvSpPr/>
            <p:nvPr/>
          </p:nvSpPr>
          <p:spPr>
            <a:xfrm rot="-5400000" flipH="1">
              <a:off x="-2279192" y="2070392"/>
              <a:ext cx="5284395" cy="1017541"/>
            </a:xfrm>
            <a:custGeom>
              <a:avLst/>
              <a:gdLst/>
              <a:ahLst/>
              <a:cxnLst/>
              <a:rect l="l" t="t" r="r" b="b"/>
              <a:pathLst>
                <a:path w="42064" h="9892" extrusionOk="0">
                  <a:moveTo>
                    <a:pt x="42064" y="0"/>
                  </a:moveTo>
                  <a:cubicBezTo>
                    <a:pt x="38336" y="5162"/>
                    <a:pt x="34610" y="6811"/>
                    <a:pt x="30887" y="6811"/>
                  </a:cubicBezTo>
                  <a:cubicBezTo>
                    <a:pt x="24306" y="6811"/>
                    <a:pt x="17731" y="1662"/>
                    <a:pt x="11157" y="1662"/>
                  </a:cubicBezTo>
                  <a:cubicBezTo>
                    <a:pt x="7438" y="1662"/>
                    <a:pt x="3719" y="3311"/>
                    <a:pt x="0" y="8473"/>
                  </a:cubicBezTo>
                  <a:lnTo>
                    <a:pt x="0" y="9440"/>
                  </a:lnTo>
                  <a:cubicBezTo>
                    <a:pt x="3447" y="4886"/>
                    <a:pt x="6894" y="3351"/>
                    <a:pt x="10341" y="3351"/>
                  </a:cubicBezTo>
                  <a:cubicBezTo>
                    <a:pt x="17458" y="3351"/>
                    <a:pt x="24578" y="9892"/>
                    <a:pt x="31704" y="9892"/>
                  </a:cubicBezTo>
                  <a:cubicBezTo>
                    <a:pt x="35156" y="9892"/>
                    <a:pt x="38609" y="8358"/>
                    <a:pt x="42064" y="3803"/>
                  </a:cubicBezTo>
                  <a:lnTo>
                    <a:pt x="42064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7" name="Google Shape;1177;p32"/>
            <p:cNvSpPr/>
            <p:nvPr/>
          </p:nvSpPr>
          <p:spPr>
            <a:xfrm rot="-5400000" flipH="1">
              <a:off x="-1945393" y="2081296"/>
              <a:ext cx="5284395" cy="995733"/>
            </a:xfrm>
            <a:custGeom>
              <a:avLst/>
              <a:gdLst/>
              <a:ahLst/>
              <a:cxnLst/>
              <a:rect l="l" t="t" r="r" b="b"/>
              <a:pathLst>
                <a:path w="42064" h="9680" extrusionOk="0">
                  <a:moveTo>
                    <a:pt x="10341" y="0"/>
                  </a:moveTo>
                  <a:cubicBezTo>
                    <a:pt x="6894" y="0"/>
                    <a:pt x="3447" y="1535"/>
                    <a:pt x="0" y="6089"/>
                  </a:cubicBezTo>
                  <a:lnTo>
                    <a:pt x="0" y="7090"/>
                  </a:lnTo>
                  <a:cubicBezTo>
                    <a:pt x="3198" y="3078"/>
                    <a:pt x="6395" y="1665"/>
                    <a:pt x="9593" y="1665"/>
                  </a:cubicBezTo>
                  <a:cubicBezTo>
                    <a:pt x="17209" y="1665"/>
                    <a:pt x="24827" y="9679"/>
                    <a:pt x="32453" y="9679"/>
                  </a:cubicBezTo>
                  <a:cubicBezTo>
                    <a:pt x="35655" y="9679"/>
                    <a:pt x="38859" y="8267"/>
                    <a:pt x="42064" y="4255"/>
                  </a:cubicBezTo>
                  <a:lnTo>
                    <a:pt x="42064" y="452"/>
                  </a:lnTo>
                  <a:cubicBezTo>
                    <a:pt x="38609" y="5007"/>
                    <a:pt x="35156" y="6541"/>
                    <a:pt x="31704" y="6541"/>
                  </a:cubicBezTo>
                  <a:cubicBezTo>
                    <a:pt x="24578" y="6541"/>
                    <a:pt x="17458" y="0"/>
                    <a:pt x="10341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8" name="Google Shape;1178;p32"/>
            <p:cNvSpPr/>
            <p:nvPr/>
          </p:nvSpPr>
          <p:spPr>
            <a:xfrm rot="-5400000" flipH="1">
              <a:off x="-1695842" y="2003015"/>
              <a:ext cx="5284395" cy="1152294"/>
            </a:xfrm>
            <a:custGeom>
              <a:avLst/>
              <a:gdLst/>
              <a:ahLst/>
              <a:cxnLst/>
              <a:rect l="l" t="t" r="r" b="b"/>
              <a:pathLst>
                <a:path w="42064" h="11202" extrusionOk="0">
                  <a:moveTo>
                    <a:pt x="9593" y="0"/>
                  </a:moveTo>
                  <a:cubicBezTo>
                    <a:pt x="6395" y="0"/>
                    <a:pt x="3198" y="1413"/>
                    <a:pt x="0" y="5425"/>
                  </a:cubicBezTo>
                  <a:lnTo>
                    <a:pt x="0" y="6392"/>
                  </a:lnTo>
                  <a:cubicBezTo>
                    <a:pt x="2958" y="2885"/>
                    <a:pt x="5917" y="1601"/>
                    <a:pt x="8875" y="1601"/>
                  </a:cubicBezTo>
                  <a:cubicBezTo>
                    <a:pt x="16965" y="1601"/>
                    <a:pt x="25057" y="11201"/>
                    <a:pt x="33157" y="11201"/>
                  </a:cubicBezTo>
                  <a:cubicBezTo>
                    <a:pt x="36125" y="11201"/>
                    <a:pt x="39093" y="9913"/>
                    <a:pt x="42064" y="6392"/>
                  </a:cubicBezTo>
                  <a:lnTo>
                    <a:pt x="42064" y="2590"/>
                  </a:lnTo>
                  <a:cubicBezTo>
                    <a:pt x="38859" y="6602"/>
                    <a:pt x="35655" y="8014"/>
                    <a:pt x="32453" y="8014"/>
                  </a:cubicBezTo>
                  <a:cubicBezTo>
                    <a:pt x="24827" y="8014"/>
                    <a:pt x="17209" y="0"/>
                    <a:pt x="95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79" name="Google Shape;1179;p32"/>
            <p:cNvSpPr/>
            <p:nvPr/>
          </p:nvSpPr>
          <p:spPr>
            <a:xfrm rot="-5400000" flipH="1">
              <a:off x="-1448810" y="1919232"/>
              <a:ext cx="5284395" cy="1319861"/>
            </a:xfrm>
            <a:custGeom>
              <a:avLst/>
              <a:gdLst/>
              <a:ahLst/>
              <a:cxnLst/>
              <a:rect l="l" t="t" r="r" b="b"/>
              <a:pathLst>
                <a:path w="42064" h="12831" extrusionOk="0">
                  <a:moveTo>
                    <a:pt x="8882" y="0"/>
                  </a:moveTo>
                  <a:cubicBezTo>
                    <a:pt x="5921" y="0"/>
                    <a:pt x="2961" y="1288"/>
                    <a:pt x="0" y="4805"/>
                  </a:cubicBezTo>
                  <a:lnTo>
                    <a:pt x="0" y="5773"/>
                  </a:lnTo>
                  <a:cubicBezTo>
                    <a:pt x="2737" y="2710"/>
                    <a:pt x="5474" y="1550"/>
                    <a:pt x="8211" y="1550"/>
                  </a:cubicBezTo>
                  <a:cubicBezTo>
                    <a:pt x="16748" y="1550"/>
                    <a:pt x="25287" y="12830"/>
                    <a:pt x="33837" y="12830"/>
                  </a:cubicBezTo>
                  <a:cubicBezTo>
                    <a:pt x="36578" y="12830"/>
                    <a:pt x="39320" y="11671"/>
                    <a:pt x="42064" y="8608"/>
                  </a:cubicBezTo>
                  <a:lnTo>
                    <a:pt x="42064" y="4805"/>
                  </a:lnTo>
                  <a:cubicBezTo>
                    <a:pt x="39096" y="8323"/>
                    <a:pt x="36130" y="9611"/>
                    <a:pt x="33165" y="9611"/>
                  </a:cubicBezTo>
                  <a:cubicBezTo>
                    <a:pt x="25064" y="9611"/>
                    <a:pt x="16972" y="0"/>
                    <a:pt x="8882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0" name="Google Shape;1180;p32"/>
            <p:cNvSpPr/>
            <p:nvPr/>
          </p:nvSpPr>
          <p:spPr>
            <a:xfrm rot="-5400000" flipH="1">
              <a:off x="-1200596" y="1830459"/>
              <a:ext cx="5284395" cy="1497406"/>
            </a:xfrm>
            <a:custGeom>
              <a:avLst/>
              <a:gdLst/>
              <a:ahLst/>
              <a:cxnLst/>
              <a:rect l="l" t="t" r="r" b="b"/>
              <a:pathLst>
                <a:path w="42064" h="14557" extrusionOk="0">
                  <a:moveTo>
                    <a:pt x="8211" y="0"/>
                  </a:moveTo>
                  <a:cubicBezTo>
                    <a:pt x="5474" y="0"/>
                    <a:pt x="2737" y="1160"/>
                    <a:pt x="0" y="4223"/>
                  </a:cubicBezTo>
                  <a:lnTo>
                    <a:pt x="0" y="5224"/>
                  </a:lnTo>
                  <a:cubicBezTo>
                    <a:pt x="2527" y="2564"/>
                    <a:pt x="5054" y="1527"/>
                    <a:pt x="7581" y="1527"/>
                  </a:cubicBezTo>
                  <a:cubicBezTo>
                    <a:pt x="16538" y="1527"/>
                    <a:pt x="25497" y="14557"/>
                    <a:pt x="34468" y="14557"/>
                  </a:cubicBezTo>
                  <a:cubicBezTo>
                    <a:pt x="36999" y="14557"/>
                    <a:pt x="39531" y="13520"/>
                    <a:pt x="42064" y="10861"/>
                  </a:cubicBezTo>
                  <a:lnTo>
                    <a:pt x="42064" y="7058"/>
                  </a:lnTo>
                  <a:cubicBezTo>
                    <a:pt x="39320" y="10121"/>
                    <a:pt x="36578" y="11280"/>
                    <a:pt x="33837" y="11280"/>
                  </a:cubicBezTo>
                  <a:cubicBezTo>
                    <a:pt x="25287" y="11280"/>
                    <a:pt x="16748" y="0"/>
                    <a:pt x="821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1" name="Google Shape;1181;p32"/>
            <p:cNvSpPr/>
            <p:nvPr/>
          </p:nvSpPr>
          <p:spPr>
            <a:xfrm rot="-5400000" flipH="1">
              <a:off x="-951508" y="1738446"/>
              <a:ext cx="5284395" cy="1681431"/>
            </a:xfrm>
            <a:custGeom>
              <a:avLst/>
              <a:gdLst/>
              <a:ahLst/>
              <a:cxnLst/>
              <a:rect l="l" t="t" r="r" b="b"/>
              <a:pathLst>
                <a:path w="42064" h="16346" extrusionOk="0">
                  <a:moveTo>
                    <a:pt x="7581" y="0"/>
                  </a:moveTo>
                  <a:cubicBezTo>
                    <a:pt x="5054" y="0"/>
                    <a:pt x="2527" y="1037"/>
                    <a:pt x="0" y="3697"/>
                  </a:cubicBezTo>
                  <a:lnTo>
                    <a:pt x="0" y="4664"/>
                  </a:lnTo>
                  <a:cubicBezTo>
                    <a:pt x="2324" y="2373"/>
                    <a:pt x="4648" y="1455"/>
                    <a:pt x="6973" y="1455"/>
                  </a:cubicBezTo>
                  <a:cubicBezTo>
                    <a:pt x="16335" y="1455"/>
                    <a:pt x="25700" y="16345"/>
                    <a:pt x="35077" y="16345"/>
                  </a:cubicBezTo>
                  <a:cubicBezTo>
                    <a:pt x="37405" y="16345"/>
                    <a:pt x="39734" y="15428"/>
                    <a:pt x="42064" y="13137"/>
                  </a:cubicBezTo>
                  <a:lnTo>
                    <a:pt x="42064" y="9334"/>
                  </a:lnTo>
                  <a:cubicBezTo>
                    <a:pt x="39531" y="11993"/>
                    <a:pt x="36999" y="13030"/>
                    <a:pt x="34468" y="13030"/>
                  </a:cubicBezTo>
                  <a:cubicBezTo>
                    <a:pt x="25497" y="13030"/>
                    <a:pt x="16538" y="0"/>
                    <a:pt x="7581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2" name="Google Shape;1182;p32"/>
            <p:cNvSpPr/>
            <p:nvPr/>
          </p:nvSpPr>
          <p:spPr>
            <a:xfrm rot="-5153672" flipH="1">
              <a:off x="-2525502" y="2051674"/>
              <a:ext cx="5386341" cy="981529"/>
            </a:xfrm>
            <a:custGeom>
              <a:avLst/>
              <a:gdLst/>
              <a:ahLst/>
              <a:cxnLst/>
              <a:rect l="l" t="t" r="r" b="b"/>
              <a:pathLst>
                <a:path w="42064" h="9892" extrusionOk="0">
                  <a:moveTo>
                    <a:pt x="42064" y="0"/>
                  </a:moveTo>
                  <a:cubicBezTo>
                    <a:pt x="38336" y="5162"/>
                    <a:pt x="34610" y="6811"/>
                    <a:pt x="30887" y="6811"/>
                  </a:cubicBezTo>
                  <a:cubicBezTo>
                    <a:pt x="24306" y="6811"/>
                    <a:pt x="17731" y="1662"/>
                    <a:pt x="11157" y="1662"/>
                  </a:cubicBezTo>
                  <a:cubicBezTo>
                    <a:pt x="7438" y="1662"/>
                    <a:pt x="3719" y="3311"/>
                    <a:pt x="0" y="8473"/>
                  </a:cubicBezTo>
                  <a:lnTo>
                    <a:pt x="0" y="9440"/>
                  </a:lnTo>
                  <a:cubicBezTo>
                    <a:pt x="3447" y="4886"/>
                    <a:pt x="6894" y="3351"/>
                    <a:pt x="10341" y="3351"/>
                  </a:cubicBezTo>
                  <a:cubicBezTo>
                    <a:pt x="17458" y="3351"/>
                    <a:pt x="24578" y="9892"/>
                    <a:pt x="31704" y="9892"/>
                  </a:cubicBezTo>
                  <a:cubicBezTo>
                    <a:pt x="35156" y="9892"/>
                    <a:pt x="38609" y="8358"/>
                    <a:pt x="42064" y="3803"/>
                  </a:cubicBezTo>
                  <a:lnTo>
                    <a:pt x="4206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grpSp>
        <p:nvGrpSpPr>
          <p:cNvPr id="1183" name="Google Shape;1183;p32"/>
          <p:cNvGrpSpPr/>
          <p:nvPr/>
        </p:nvGrpSpPr>
        <p:grpSpPr>
          <a:xfrm>
            <a:off x="-686199" y="-238599"/>
            <a:ext cx="4061405" cy="7257036"/>
            <a:chOff x="-514649" y="-178950"/>
            <a:chExt cx="3046054" cy="5442777"/>
          </a:xfrm>
        </p:grpSpPr>
        <p:sp>
          <p:nvSpPr>
            <p:cNvPr id="1184" name="Google Shape;1184;p32"/>
            <p:cNvSpPr/>
            <p:nvPr/>
          </p:nvSpPr>
          <p:spPr>
            <a:xfrm rot="-5400000" flipH="1">
              <a:off x="-2279192" y="2070392"/>
              <a:ext cx="5284395" cy="1017541"/>
            </a:xfrm>
            <a:custGeom>
              <a:avLst/>
              <a:gdLst/>
              <a:ahLst/>
              <a:cxnLst/>
              <a:rect l="l" t="t" r="r" b="b"/>
              <a:pathLst>
                <a:path w="42064" h="9892" extrusionOk="0">
                  <a:moveTo>
                    <a:pt x="42064" y="0"/>
                  </a:moveTo>
                  <a:cubicBezTo>
                    <a:pt x="38336" y="5162"/>
                    <a:pt x="34610" y="6811"/>
                    <a:pt x="30887" y="6811"/>
                  </a:cubicBezTo>
                  <a:cubicBezTo>
                    <a:pt x="24306" y="6811"/>
                    <a:pt x="17731" y="1662"/>
                    <a:pt x="11157" y="1662"/>
                  </a:cubicBezTo>
                  <a:cubicBezTo>
                    <a:pt x="7438" y="1662"/>
                    <a:pt x="3719" y="3311"/>
                    <a:pt x="0" y="8473"/>
                  </a:cubicBezTo>
                  <a:lnTo>
                    <a:pt x="0" y="9440"/>
                  </a:lnTo>
                  <a:cubicBezTo>
                    <a:pt x="3447" y="4886"/>
                    <a:pt x="6894" y="3351"/>
                    <a:pt x="10341" y="3351"/>
                  </a:cubicBezTo>
                  <a:cubicBezTo>
                    <a:pt x="17458" y="3351"/>
                    <a:pt x="24578" y="9892"/>
                    <a:pt x="31704" y="9892"/>
                  </a:cubicBezTo>
                  <a:cubicBezTo>
                    <a:pt x="35156" y="9892"/>
                    <a:pt x="38609" y="8358"/>
                    <a:pt x="42064" y="3803"/>
                  </a:cubicBezTo>
                  <a:lnTo>
                    <a:pt x="4206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5" name="Google Shape;1185;p32"/>
            <p:cNvSpPr/>
            <p:nvPr/>
          </p:nvSpPr>
          <p:spPr>
            <a:xfrm rot="-5400000" flipH="1">
              <a:off x="-1945393" y="2081296"/>
              <a:ext cx="5284395" cy="995733"/>
            </a:xfrm>
            <a:custGeom>
              <a:avLst/>
              <a:gdLst/>
              <a:ahLst/>
              <a:cxnLst/>
              <a:rect l="l" t="t" r="r" b="b"/>
              <a:pathLst>
                <a:path w="42064" h="9680" extrusionOk="0">
                  <a:moveTo>
                    <a:pt x="10341" y="0"/>
                  </a:moveTo>
                  <a:cubicBezTo>
                    <a:pt x="6894" y="0"/>
                    <a:pt x="3447" y="1535"/>
                    <a:pt x="0" y="6089"/>
                  </a:cubicBezTo>
                  <a:lnTo>
                    <a:pt x="0" y="7090"/>
                  </a:lnTo>
                  <a:cubicBezTo>
                    <a:pt x="3198" y="3078"/>
                    <a:pt x="6395" y="1665"/>
                    <a:pt x="9593" y="1665"/>
                  </a:cubicBezTo>
                  <a:cubicBezTo>
                    <a:pt x="17209" y="1665"/>
                    <a:pt x="24827" y="9679"/>
                    <a:pt x="32453" y="9679"/>
                  </a:cubicBezTo>
                  <a:cubicBezTo>
                    <a:pt x="35655" y="9679"/>
                    <a:pt x="38859" y="8267"/>
                    <a:pt x="42064" y="4255"/>
                  </a:cubicBezTo>
                  <a:lnTo>
                    <a:pt x="42064" y="452"/>
                  </a:lnTo>
                  <a:cubicBezTo>
                    <a:pt x="38609" y="5007"/>
                    <a:pt x="35156" y="6541"/>
                    <a:pt x="31704" y="6541"/>
                  </a:cubicBezTo>
                  <a:cubicBezTo>
                    <a:pt x="24578" y="6541"/>
                    <a:pt x="17458" y="0"/>
                    <a:pt x="10341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6" name="Google Shape;1186;p32"/>
            <p:cNvSpPr/>
            <p:nvPr/>
          </p:nvSpPr>
          <p:spPr>
            <a:xfrm rot="-5400000" flipH="1">
              <a:off x="-1695842" y="2003015"/>
              <a:ext cx="5284395" cy="1152294"/>
            </a:xfrm>
            <a:custGeom>
              <a:avLst/>
              <a:gdLst/>
              <a:ahLst/>
              <a:cxnLst/>
              <a:rect l="l" t="t" r="r" b="b"/>
              <a:pathLst>
                <a:path w="42064" h="11202" extrusionOk="0">
                  <a:moveTo>
                    <a:pt x="9593" y="0"/>
                  </a:moveTo>
                  <a:cubicBezTo>
                    <a:pt x="6395" y="0"/>
                    <a:pt x="3198" y="1413"/>
                    <a:pt x="0" y="5425"/>
                  </a:cubicBezTo>
                  <a:lnTo>
                    <a:pt x="0" y="6392"/>
                  </a:lnTo>
                  <a:cubicBezTo>
                    <a:pt x="2958" y="2885"/>
                    <a:pt x="5917" y="1601"/>
                    <a:pt x="8875" y="1601"/>
                  </a:cubicBezTo>
                  <a:cubicBezTo>
                    <a:pt x="16965" y="1601"/>
                    <a:pt x="25057" y="11201"/>
                    <a:pt x="33157" y="11201"/>
                  </a:cubicBezTo>
                  <a:cubicBezTo>
                    <a:pt x="36125" y="11201"/>
                    <a:pt x="39093" y="9913"/>
                    <a:pt x="42064" y="6392"/>
                  </a:cubicBezTo>
                  <a:lnTo>
                    <a:pt x="42064" y="2590"/>
                  </a:lnTo>
                  <a:cubicBezTo>
                    <a:pt x="38859" y="6602"/>
                    <a:pt x="35655" y="8014"/>
                    <a:pt x="32453" y="8014"/>
                  </a:cubicBezTo>
                  <a:cubicBezTo>
                    <a:pt x="24827" y="8014"/>
                    <a:pt x="17209" y="0"/>
                    <a:pt x="9593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7" name="Google Shape;1187;p32"/>
            <p:cNvSpPr/>
            <p:nvPr/>
          </p:nvSpPr>
          <p:spPr>
            <a:xfrm rot="-5400000" flipH="1">
              <a:off x="-1448810" y="1919232"/>
              <a:ext cx="5284395" cy="1319861"/>
            </a:xfrm>
            <a:custGeom>
              <a:avLst/>
              <a:gdLst/>
              <a:ahLst/>
              <a:cxnLst/>
              <a:rect l="l" t="t" r="r" b="b"/>
              <a:pathLst>
                <a:path w="42064" h="12831" extrusionOk="0">
                  <a:moveTo>
                    <a:pt x="8882" y="0"/>
                  </a:moveTo>
                  <a:cubicBezTo>
                    <a:pt x="5921" y="0"/>
                    <a:pt x="2961" y="1288"/>
                    <a:pt x="0" y="4805"/>
                  </a:cubicBezTo>
                  <a:lnTo>
                    <a:pt x="0" y="5773"/>
                  </a:lnTo>
                  <a:cubicBezTo>
                    <a:pt x="2737" y="2710"/>
                    <a:pt x="5474" y="1550"/>
                    <a:pt x="8211" y="1550"/>
                  </a:cubicBezTo>
                  <a:cubicBezTo>
                    <a:pt x="16748" y="1550"/>
                    <a:pt x="25287" y="12830"/>
                    <a:pt x="33837" y="12830"/>
                  </a:cubicBezTo>
                  <a:cubicBezTo>
                    <a:pt x="36578" y="12830"/>
                    <a:pt x="39320" y="11671"/>
                    <a:pt x="42064" y="8608"/>
                  </a:cubicBezTo>
                  <a:lnTo>
                    <a:pt x="42064" y="4805"/>
                  </a:lnTo>
                  <a:cubicBezTo>
                    <a:pt x="39096" y="8323"/>
                    <a:pt x="36130" y="9611"/>
                    <a:pt x="33165" y="9611"/>
                  </a:cubicBezTo>
                  <a:cubicBezTo>
                    <a:pt x="25064" y="9611"/>
                    <a:pt x="16972" y="0"/>
                    <a:pt x="8882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8" name="Google Shape;1188;p32"/>
            <p:cNvSpPr/>
            <p:nvPr/>
          </p:nvSpPr>
          <p:spPr>
            <a:xfrm rot="-5400000" flipH="1">
              <a:off x="-1200596" y="1830459"/>
              <a:ext cx="5284395" cy="1497406"/>
            </a:xfrm>
            <a:custGeom>
              <a:avLst/>
              <a:gdLst/>
              <a:ahLst/>
              <a:cxnLst/>
              <a:rect l="l" t="t" r="r" b="b"/>
              <a:pathLst>
                <a:path w="42064" h="14557" extrusionOk="0">
                  <a:moveTo>
                    <a:pt x="8211" y="0"/>
                  </a:moveTo>
                  <a:cubicBezTo>
                    <a:pt x="5474" y="0"/>
                    <a:pt x="2737" y="1160"/>
                    <a:pt x="0" y="4223"/>
                  </a:cubicBezTo>
                  <a:lnTo>
                    <a:pt x="0" y="5224"/>
                  </a:lnTo>
                  <a:cubicBezTo>
                    <a:pt x="2527" y="2564"/>
                    <a:pt x="5054" y="1527"/>
                    <a:pt x="7581" y="1527"/>
                  </a:cubicBezTo>
                  <a:cubicBezTo>
                    <a:pt x="16538" y="1527"/>
                    <a:pt x="25497" y="14557"/>
                    <a:pt x="34468" y="14557"/>
                  </a:cubicBezTo>
                  <a:cubicBezTo>
                    <a:pt x="36999" y="14557"/>
                    <a:pt x="39531" y="13520"/>
                    <a:pt x="42064" y="10861"/>
                  </a:cubicBezTo>
                  <a:lnTo>
                    <a:pt x="42064" y="7058"/>
                  </a:lnTo>
                  <a:cubicBezTo>
                    <a:pt x="39320" y="10121"/>
                    <a:pt x="36578" y="11280"/>
                    <a:pt x="33837" y="11280"/>
                  </a:cubicBezTo>
                  <a:cubicBezTo>
                    <a:pt x="25287" y="11280"/>
                    <a:pt x="16748" y="0"/>
                    <a:pt x="821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89" name="Google Shape;1189;p32"/>
            <p:cNvSpPr/>
            <p:nvPr/>
          </p:nvSpPr>
          <p:spPr>
            <a:xfrm rot="-5400000" flipH="1">
              <a:off x="-951508" y="1738446"/>
              <a:ext cx="5284395" cy="1681431"/>
            </a:xfrm>
            <a:custGeom>
              <a:avLst/>
              <a:gdLst/>
              <a:ahLst/>
              <a:cxnLst/>
              <a:rect l="l" t="t" r="r" b="b"/>
              <a:pathLst>
                <a:path w="42064" h="16346" extrusionOk="0">
                  <a:moveTo>
                    <a:pt x="7581" y="0"/>
                  </a:moveTo>
                  <a:cubicBezTo>
                    <a:pt x="5054" y="0"/>
                    <a:pt x="2527" y="1037"/>
                    <a:pt x="0" y="3697"/>
                  </a:cubicBezTo>
                  <a:lnTo>
                    <a:pt x="0" y="4664"/>
                  </a:lnTo>
                  <a:cubicBezTo>
                    <a:pt x="2324" y="2373"/>
                    <a:pt x="4648" y="1455"/>
                    <a:pt x="6973" y="1455"/>
                  </a:cubicBezTo>
                  <a:cubicBezTo>
                    <a:pt x="16335" y="1455"/>
                    <a:pt x="25700" y="16345"/>
                    <a:pt x="35077" y="16345"/>
                  </a:cubicBezTo>
                  <a:cubicBezTo>
                    <a:pt x="37405" y="16345"/>
                    <a:pt x="39734" y="15428"/>
                    <a:pt x="42064" y="13137"/>
                  </a:cubicBezTo>
                  <a:lnTo>
                    <a:pt x="42064" y="9334"/>
                  </a:lnTo>
                  <a:cubicBezTo>
                    <a:pt x="39531" y="11993"/>
                    <a:pt x="36999" y="13030"/>
                    <a:pt x="34468" y="13030"/>
                  </a:cubicBezTo>
                  <a:cubicBezTo>
                    <a:pt x="25497" y="13030"/>
                    <a:pt x="16538" y="0"/>
                    <a:pt x="758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190" name="Google Shape;1190;p32"/>
            <p:cNvSpPr/>
            <p:nvPr/>
          </p:nvSpPr>
          <p:spPr>
            <a:xfrm rot="-5153672" flipH="1">
              <a:off x="-2525502" y="2051674"/>
              <a:ext cx="5386341" cy="981529"/>
            </a:xfrm>
            <a:custGeom>
              <a:avLst/>
              <a:gdLst/>
              <a:ahLst/>
              <a:cxnLst/>
              <a:rect l="l" t="t" r="r" b="b"/>
              <a:pathLst>
                <a:path w="42064" h="9892" extrusionOk="0">
                  <a:moveTo>
                    <a:pt x="42064" y="0"/>
                  </a:moveTo>
                  <a:cubicBezTo>
                    <a:pt x="38336" y="5162"/>
                    <a:pt x="34610" y="6811"/>
                    <a:pt x="30887" y="6811"/>
                  </a:cubicBezTo>
                  <a:cubicBezTo>
                    <a:pt x="24306" y="6811"/>
                    <a:pt x="17731" y="1662"/>
                    <a:pt x="11157" y="1662"/>
                  </a:cubicBezTo>
                  <a:cubicBezTo>
                    <a:pt x="7438" y="1662"/>
                    <a:pt x="3719" y="3311"/>
                    <a:pt x="0" y="8473"/>
                  </a:cubicBezTo>
                  <a:lnTo>
                    <a:pt x="0" y="9440"/>
                  </a:lnTo>
                  <a:cubicBezTo>
                    <a:pt x="3447" y="4886"/>
                    <a:pt x="6894" y="3351"/>
                    <a:pt x="10341" y="3351"/>
                  </a:cubicBezTo>
                  <a:cubicBezTo>
                    <a:pt x="17458" y="3351"/>
                    <a:pt x="24578" y="9892"/>
                    <a:pt x="31704" y="9892"/>
                  </a:cubicBezTo>
                  <a:cubicBezTo>
                    <a:pt x="35156" y="9892"/>
                    <a:pt x="38609" y="8358"/>
                    <a:pt x="42064" y="3803"/>
                  </a:cubicBezTo>
                  <a:lnTo>
                    <a:pt x="4206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191" name="Google Shape;1191;p32"/>
          <p:cNvSpPr/>
          <p:nvPr/>
        </p:nvSpPr>
        <p:spPr>
          <a:xfrm rot="-636976">
            <a:off x="2265738" y="5649388"/>
            <a:ext cx="656521" cy="643225"/>
          </a:xfrm>
          <a:custGeom>
            <a:avLst/>
            <a:gdLst/>
            <a:ahLst/>
            <a:cxnLst/>
            <a:rect l="l" t="t" r="r" b="b"/>
            <a:pathLst>
              <a:path w="21035" h="20609" extrusionOk="0">
                <a:moveTo>
                  <a:pt x="15928" y="0"/>
                </a:moveTo>
                <a:lnTo>
                  <a:pt x="9727" y="4013"/>
                </a:lnTo>
                <a:lnTo>
                  <a:pt x="2919" y="1156"/>
                </a:lnTo>
                <a:lnTo>
                  <a:pt x="4803" y="8298"/>
                </a:lnTo>
                <a:lnTo>
                  <a:pt x="1" y="13891"/>
                </a:lnTo>
                <a:lnTo>
                  <a:pt x="7356" y="14286"/>
                </a:lnTo>
                <a:lnTo>
                  <a:pt x="11186" y="20609"/>
                </a:lnTo>
                <a:lnTo>
                  <a:pt x="13861" y="13709"/>
                </a:lnTo>
                <a:lnTo>
                  <a:pt x="21034" y="12007"/>
                </a:lnTo>
                <a:lnTo>
                  <a:pt x="15320" y="7356"/>
                </a:lnTo>
                <a:lnTo>
                  <a:pt x="159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92" name="Google Shape;1192;p32"/>
          <p:cNvSpPr/>
          <p:nvPr/>
        </p:nvSpPr>
        <p:spPr>
          <a:xfrm>
            <a:off x="11013945" y="3899731"/>
            <a:ext cx="282863" cy="276745"/>
          </a:xfrm>
          <a:custGeom>
            <a:avLst/>
            <a:gdLst/>
            <a:ahLst/>
            <a:cxnLst/>
            <a:rect l="l" t="t" r="r" b="b"/>
            <a:pathLst>
              <a:path w="9849" h="9636" extrusionOk="0">
                <a:moveTo>
                  <a:pt x="7447" y="1"/>
                </a:moveTo>
                <a:lnTo>
                  <a:pt x="4529" y="1855"/>
                </a:lnTo>
                <a:lnTo>
                  <a:pt x="1368" y="548"/>
                </a:lnTo>
                <a:lnTo>
                  <a:pt x="1368" y="548"/>
                </a:lnTo>
                <a:lnTo>
                  <a:pt x="2250" y="3861"/>
                </a:lnTo>
                <a:lnTo>
                  <a:pt x="0" y="6475"/>
                </a:lnTo>
                <a:lnTo>
                  <a:pt x="3435" y="6688"/>
                </a:lnTo>
                <a:lnTo>
                  <a:pt x="5229" y="9636"/>
                </a:lnTo>
                <a:lnTo>
                  <a:pt x="6475" y="6414"/>
                </a:lnTo>
                <a:lnTo>
                  <a:pt x="9849" y="5624"/>
                </a:lnTo>
                <a:lnTo>
                  <a:pt x="7174" y="3435"/>
                </a:lnTo>
                <a:lnTo>
                  <a:pt x="7447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93" name="Google Shape;1193;p32"/>
          <p:cNvSpPr/>
          <p:nvPr/>
        </p:nvSpPr>
        <p:spPr>
          <a:xfrm>
            <a:off x="566337" y="3498688"/>
            <a:ext cx="409907" cy="401027"/>
          </a:xfrm>
          <a:custGeom>
            <a:avLst/>
            <a:gdLst/>
            <a:ahLst/>
            <a:cxnLst/>
            <a:rect l="l" t="t" r="r" b="b"/>
            <a:pathLst>
              <a:path w="11217" h="10974" extrusionOk="0">
                <a:moveTo>
                  <a:pt x="8481" y="1"/>
                </a:moveTo>
                <a:lnTo>
                  <a:pt x="5168" y="2129"/>
                </a:lnTo>
                <a:lnTo>
                  <a:pt x="1551" y="639"/>
                </a:lnTo>
                <a:lnTo>
                  <a:pt x="2554" y="4439"/>
                </a:lnTo>
                <a:lnTo>
                  <a:pt x="1" y="7417"/>
                </a:lnTo>
                <a:lnTo>
                  <a:pt x="3922" y="7630"/>
                </a:lnTo>
                <a:lnTo>
                  <a:pt x="5958" y="10974"/>
                </a:lnTo>
                <a:lnTo>
                  <a:pt x="7387" y="7326"/>
                </a:lnTo>
                <a:lnTo>
                  <a:pt x="11217" y="6414"/>
                </a:lnTo>
                <a:lnTo>
                  <a:pt x="8177" y="3922"/>
                </a:lnTo>
                <a:lnTo>
                  <a:pt x="8481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94" name="Google Shape;1194;p32"/>
          <p:cNvSpPr/>
          <p:nvPr/>
        </p:nvSpPr>
        <p:spPr>
          <a:xfrm>
            <a:off x="9419287" y="5092364"/>
            <a:ext cx="480984" cy="502105"/>
          </a:xfrm>
          <a:custGeom>
            <a:avLst/>
            <a:gdLst/>
            <a:ahLst/>
            <a:cxnLst/>
            <a:rect l="l" t="t" r="r" b="b"/>
            <a:pathLst>
              <a:path w="13162" h="13740" extrusionOk="0">
                <a:moveTo>
                  <a:pt x="4894" y="1"/>
                </a:moveTo>
                <a:lnTo>
                  <a:pt x="4286" y="4742"/>
                </a:lnTo>
                <a:lnTo>
                  <a:pt x="1" y="6931"/>
                </a:lnTo>
                <a:lnTo>
                  <a:pt x="4347" y="8998"/>
                </a:lnTo>
                <a:lnTo>
                  <a:pt x="5107" y="13739"/>
                </a:lnTo>
                <a:lnTo>
                  <a:pt x="8390" y="10244"/>
                </a:lnTo>
                <a:lnTo>
                  <a:pt x="13162" y="10973"/>
                </a:lnTo>
                <a:lnTo>
                  <a:pt x="13162" y="10973"/>
                </a:lnTo>
                <a:lnTo>
                  <a:pt x="10852" y="6779"/>
                </a:lnTo>
                <a:lnTo>
                  <a:pt x="13010" y="2493"/>
                </a:lnTo>
                <a:lnTo>
                  <a:pt x="8299" y="3375"/>
                </a:lnTo>
                <a:lnTo>
                  <a:pt x="489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95" name="Google Shape;1195;p32"/>
          <p:cNvSpPr/>
          <p:nvPr/>
        </p:nvSpPr>
        <p:spPr>
          <a:xfrm>
            <a:off x="2212107" y="4210670"/>
            <a:ext cx="177747" cy="173325"/>
          </a:xfrm>
          <a:custGeom>
            <a:avLst/>
            <a:gdLst/>
            <a:ahLst/>
            <a:cxnLst/>
            <a:rect l="l" t="t" r="r" b="b"/>
            <a:pathLst>
              <a:path w="4864" h="4743" extrusionOk="0">
                <a:moveTo>
                  <a:pt x="3679" y="0"/>
                </a:moveTo>
                <a:lnTo>
                  <a:pt x="2250" y="912"/>
                </a:lnTo>
                <a:lnTo>
                  <a:pt x="700" y="274"/>
                </a:lnTo>
                <a:lnTo>
                  <a:pt x="1125" y="1915"/>
                </a:lnTo>
                <a:lnTo>
                  <a:pt x="1" y="3192"/>
                </a:lnTo>
                <a:lnTo>
                  <a:pt x="1703" y="3283"/>
                </a:lnTo>
                <a:lnTo>
                  <a:pt x="2584" y="4742"/>
                </a:lnTo>
                <a:lnTo>
                  <a:pt x="3192" y="3162"/>
                </a:lnTo>
                <a:lnTo>
                  <a:pt x="4864" y="2766"/>
                </a:lnTo>
                <a:lnTo>
                  <a:pt x="3527" y="1703"/>
                </a:lnTo>
                <a:lnTo>
                  <a:pt x="3679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96" name="Google Shape;1196;p32"/>
          <p:cNvSpPr/>
          <p:nvPr/>
        </p:nvSpPr>
        <p:spPr>
          <a:xfrm>
            <a:off x="361387" y="929521"/>
            <a:ext cx="409908" cy="428875"/>
          </a:xfrm>
          <a:custGeom>
            <a:avLst/>
            <a:gdLst/>
            <a:ahLst/>
            <a:cxnLst/>
            <a:rect l="l" t="t" r="r" b="b"/>
            <a:pathLst>
              <a:path w="13162" h="13771" extrusionOk="0">
                <a:moveTo>
                  <a:pt x="4894" y="1"/>
                </a:moveTo>
                <a:lnTo>
                  <a:pt x="4286" y="4773"/>
                </a:lnTo>
                <a:lnTo>
                  <a:pt x="0" y="6962"/>
                </a:lnTo>
                <a:lnTo>
                  <a:pt x="4347" y="9028"/>
                </a:lnTo>
                <a:lnTo>
                  <a:pt x="5107" y="13770"/>
                </a:lnTo>
                <a:lnTo>
                  <a:pt x="8420" y="10275"/>
                </a:lnTo>
                <a:lnTo>
                  <a:pt x="13162" y="11004"/>
                </a:lnTo>
                <a:lnTo>
                  <a:pt x="10852" y="6779"/>
                </a:lnTo>
                <a:lnTo>
                  <a:pt x="13010" y="2493"/>
                </a:lnTo>
                <a:lnTo>
                  <a:pt x="8298" y="3405"/>
                </a:lnTo>
                <a:lnTo>
                  <a:pt x="4894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97" name="Google Shape;1197;p32"/>
          <p:cNvSpPr/>
          <p:nvPr/>
        </p:nvSpPr>
        <p:spPr>
          <a:xfrm>
            <a:off x="10975424" y="517421"/>
            <a:ext cx="359915" cy="352132"/>
          </a:xfrm>
          <a:custGeom>
            <a:avLst/>
            <a:gdLst/>
            <a:ahLst/>
            <a:cxnLst/>
            <a:rect l="l" t="t" r="r" b="b"/>
            <a:pathLst>
              <a:path w="9849" h="9636" extrusionOk="0">
                <a:moveTo>
                  <a:pt x="7447" y="0"/>
                </a:moveTo>
                <a:lnTo>
                  <a:pt x="4560" y="1854"/>
                </a:lnTo>
                <a:lnTo>
                  <a:pt x="1368" y="547"/>
                </a:lnTo>
                <a:lnTo>
                  <a:pt x="2250" y="3860"/>
                </a:lnTo>
                <a:lnTo>
                  <a:pt x="0" y="6505"/>
                </a:lnTo>
                <a:lnTo>
                  <a:pt x="3435" y="6687"/>
                </a:lnTo>
                <a:lnTo>
                  <a:pt x="5259" y="9636"/>
                </a:lnTo>
                <a:lnTo>
                  <a:pt x="6505" y="6414"/>
                </a:lnTo>
                <a:lnTo>
                  <a:pt x="9849" y="5623"/>
                </a:lnTo>
                <a:lnTo>
                  <a:pt x="7174" y="3435"/>
                </a:lnTo>
                <a:lnTo>
                  <a:pt x="7447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98" name="Google Shape;1198;p32"/>
          <p:cNvSpPr/>
          <p:nvPr/>
        </p:nvSpPr>
        <p:spPr>
          <a:xfrm rot="-636691">
            <a:off x="8264952" y="-160475"/>
            <a:ext cx="637393" cy="624552"/>
          </a:xfrm>
          <a:custGeom>
            <a:avLst/>
            <a:gdLst/>
            <a:ahLst/>
            <a:cxnLst/>
            <a:rect l="l" t="t" r="r" b="b"/>
            <a:pathLst>
              <a:path w="21035" h="20609" extrusionOk="0">
                <a:moveTo>
                  <a:pt x="15928" y="0"/>
                </a:moveTo>
                <a:lnTo>
                  <a:pt x="9727" y="4013"/>
                </a:lnTo>
                <a:lnTo>
                  <a:pt x="2919" y="1156"/>
                </a:lnTo>
                <a:lnTo>
                  <a:pt x="4803" y="8298"/>
                </a:lnTo>
                <a:lnTo>
                  <a:pt x="1" y="13891"/>
                </a:lnTo>
                <a:lnTo>
                  <a:pt x="7356" y="14286"/>
                </a:lnTo>
                <a:lnTo>
                  <a:pt x="11186" y="20609"/>
                </a:lnTo>
                <a:lnTo>
                  <a:pt x="13861" y="13709"/>
                </a:lnTo>
                <a:lnTo>
                  <a:pt x="21034" y="12007"/>
                </a:lnTo>
                <a:lnTo>
                  <a:pt x="15320" y="7356"/>
                </a:lnTo>
                <a:lnTo>
                  <a:pt x="1592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199" name="Google Shape;1199;p32"/>
          <p:cNvSpPr/>
          <p:nvPr/>
        </p:nvSpPr>
        <p:spPr>
          <a:xfrm>
            <a:off x="5375536" y="310299"/>
            <a:ext cx="212373" cy="207131"/>
          </a:xfrm>
          <a:custGeom>
            <a:avLst/>
            <a:gdLst/>
            <a:ahLst/>
            <a:cxnLst/>
            <a:rect l="l" t="t" r="r" b="b"/>
            <a:pathLst>
              <a:path w="4834" h="4742" extrusionOk="0">
                <a:moveTo>
                  <a:pt x="3648" y="0"/>
                </a:moveTo>
                <a:lnTo>
                  <a:pt x="2219" y="912"/>
                </a:lnTo>
                <a:lnTo>
                  <a:pt x="669" y="274"/>
                </a:lnTo>
                <a:lnTo>
                  <a:pt x="669" y="274"/>
                </a:lnTo>
                <a:lnTo>
                  <a:pt x="1094" y="1915"/>
                </a:lnTo>
                <a:lnTo>
                  <a:pt x="0" y="3192"/>
                </a:lnTo>
                <a:lnTo>
                  <a:pt x="1672" y="3283"/>
                </a:lnTo>
                <a:lnTo>
                  <a:pt x="2553" y="4742"/>
                </a:lnTo>
                <a:lnTo>
                  <a:pt x="3192" y="3161"/>
                </a:lnTo>
                <a:lnTo>
                  <a:pt x="4833" y="2766"/>
                </a:lnTo>
                <a:lnTo>
                  <a:pt x="3526" y="1702"/>
                </a:lnTo>
                <a:lnTo>
                  <a:pt x="3648" y="0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200" name="Google Shape;1200;p32"/>
          <p:cNvSpPr/>
          <p:nvPr/>
        </p:nvSpPr>
        <p:spPr>
          <a:xfrm>
            <a:off x="2488475" y="104578"/>
            <a:ext cx="211052" cy="205725"/>
          </a:xfrm>
          <a:custGeom>
            <a:avLst/>
            <a:gdLst/>
            <a:ahLst/>
            <a:cxnLst/>
            <a:rect l="l" t="t" r="r" b="b"/>
            <a:pathLst>
              <a:path w="4834" h="4712" extrusionOk="0">
                <a:moveTo>
                  <a:pt x="3648" y="1"/>
                </a:moveTo>
                <a:lnTo>
                  <a:pt x="2219" y="912"/>
                </a:lnTo>
                <a:lnTo>
                  <a:pt x="669" y="244"/>
                </a:lnTo>
                <a:lnTo>
                  <a:pt x="669" y="244"/>
                </a:lnTo>
                <a:lnTo>
                  <a:pt x="1094" y="1885"/>
                </a:lnTo>
                <a:lnTo>
                  <a:pt x="0" y="3192"/>
                </a:lnTo>
                <a:lnTo>
                  <a:pt x="1672" y="3283"/>
                </a:lnTo>
                <a:lnTo>
                  <a:pt x="2553" y="4712"/>
                </a:lnTo>
                <a:lnTo>
                  <a:pt x="3161" y="3131"/>
                </a:lnTo>
                <a:lnTo>
                  <a:pt x="4833" y="2736"/>
                </a:lnTo>
                <a:lnTo>
                  <a:pt x="3496" y="1672"/>
                </a:lnTo>
                <a:lnTo>
                  <a:pt x="3648" y="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</p:spTree>
    <p:extLst>
      <p:ext uri="{BB962C8B-B14F-4D97-AF65-F5344CB8AC3E}">
        <p14:creationId xmlns:p14="http://schemas.microsoft.com/office/powerpoint/2010/main" val="1183723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343933-8ADD-4336-9091-7E7B22883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3EE8FB-95DF-49AD-8214-91A61263E8C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684F62-8BD5-41F2-BF31-F99D571DB9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DE729A-7B63-43E3-B939-8AEF60685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A7452-2C84-4ACD-8EEC-30610F199C2E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AAFAC7-BB46-494B-8338-070154559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F4FC3D-E386-43E8-865E-317B55D12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AB875-CB59-4FE2-B2CC-9543667E6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39169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4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153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880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936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272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832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021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1860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75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9311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A5001-BEE2-48EE-BB17-F993F3FCF0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2F31338-F784-4234-842F-7F8E2FFA6C7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7B990F9-3A8F-42AE-AB07-C54FCA76BF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E6DB8B3-6A7C-47E4-B600-7C492746063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A6EE95E-CD31-4855-8DE8-CE2FAD070EC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87CA371-AE1F-4273-B2C1-C9000054B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A7452-2C84-4ACD-8EEC-30610F199C2E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BFE3C57-567F-404F-BB07-28566459B8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F801C83-AAF5-4227-9EE0-101C8ACE1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AB875-CB59-4FE2-B2CC-9543667E6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07122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2025/10/4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597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 userDrawn="1"/>
        </p:nvSpPr>
        <p:spPr>
          <a:xfrm>
            <a:off x="0" y="6121400"/>
            <a:ext cx="12192000" cy="749300"/>
          </a:xfrm>
          <a:prstGeom prst="rect">
            <a:avLst/>
          </a:prstGeom>
          <a:solidFill>
            <a:srgbClr val="83634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: 圆角 2"/>
          <p:cNvSpPr/>
          <p:nvPr userDrawn="1"/>
        </p:nvSpPr>
        <p:spPr>
          <a:xfrm>
            <a:off x="895350" y="489218"/>
            <a:ext cx="10172700" cy="5384800"/>
          </a:xfrm>
          <a:prstGeom prst="roundRect">
            <a:avLst>
              <a:gd name="adj" fmla="val 6347"/>
            </a:avLst>
          </a:prstGeom>
          <a:solidFill>
            <a:srgbClr val="156C80"/>
          </a:solidFill>
          <a:ln w="152400">
            <a:solidFill>
              <a:srgbClr val="D49955"/>
            </a:solidFill>
          </a:ln>
          <a:effectLst>
            <a:outerShdw blurRad="50800" dist="139700" dir="2700000" algn="tl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50" t="34783" r="63486" b="31300"/>
          <a:stretch>
            <a:fillRect/>
          </a:stretch>
        </p:blipFill>
        <p:spPr>
          <a:xfrm>
            <a:off x="0" y="0"/>
            <a:ext cx="1574351" cy="3429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63" t="25371" r="7374" b="38201"/>
          <a:stretch>
            <a:fillRect/>
          </a:stretch>
        </p:blipFill>
        <p:spPr>
          <a:xfrm>
            <a:off x="8221366" y="-1565460"/>
            <a:ext cx="4975819" cy="7106557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4" t="78330" r="74723" b="6671"/>
          <a:stretch>
            <a:fillRect/>
          </a:stretch>
        </p:blipFill>
        <p:spPr>
          <a:xfrm>
            <a:off x="10378114" y="5292724"/>
            <a:ext cx="1243859" cy="132569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41" t="93144" r="57777" b="1486"/>
          <a:stretch>
            <a:fillRect/>
          </a:stretch>
        </p:blipFill>
        <p:spPr>
          <a:xfrm>
            <a:off x="10378114" y="6489700"/>
            <a:ext cx="1498600" cy="36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315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6B7A1-4BCF-4844-B468-9F2B507616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E412BC-5F9C-453D-B250-7A28B8B26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A7452-2C84-4ACD-8EEC-30610F199C2E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5C391B-B89B-4BD9-B541-F3B0662A8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E256840-7769-43DB-BFE4-7339D56E73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AB875-CB59-4FE2-B2CC-9543667E6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0246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12A3B4-1D24-42A0-941A-038E5A74A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A7452-2C84-4ACD-8EEC-30610F199C2E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7ACAE1-C12D-4AC8-9464-18D019FF7C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638484-7704-42CA-AFB9-5728A2F17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AB875-CB59-4FE2-B2CC-9543667E6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8209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4D010-8864-4C1B-A309-8F6D4E4D34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AE66BE-BE14-4F4B-AECD-5E1F642B119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550B24-530A-4643-8D0B-2C9DA7A719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ACC93A-2F63-4BDB-A6E5-41EEE41B4E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A7452-2C84-4ACD-8EEC-30610F199C2E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4C851E-6C54-4FC5-874B-ECBD5E7B8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B6988EF-7335-464B-B3F0-90EDD623A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AB875-CB59-4FE2-B2CC-9543667E6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815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37E9C5-10BB-445B-AD7C-E12879373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4D61040-DC82-4CA4-A87C-2DE7A9F21D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93B94B4-4AC5-4053-85D8-752EA203B4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D300C8-FFFD-40E3-ABD1-3C9E2EF70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1A7452-2C84-4ACD-8EEC-30610F199C2E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C5FA908-F3F7-4D45-971C-7B8CFEB17C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BB63A-9954-4581-A2C3-9D2CB1B419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2AB875-CB59-4FE2-B2CC-9543667E6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2915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6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51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4239DA9-06D9-4009-B397-A1F78AC20D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E83FB1-033A-4639-811A-33F129A7099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B2A8B3-6A15-447D-B279-0334FF0B70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1A7452-2C84-4ACD-8EEC-30610F199C2E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C62B3B-4621-4E13-BCED-4D4E97508AD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BA0F3E4-CDB8-476B-AC1B-FEAC8CE5266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2AB875-CB59-4FE2-B2CC-9543667E6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558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Tiêu đề 1">
            <a:extLst>
              <a:ext uri="{FF2B5EF4-FFF2-40B4-BE49-F238E27FC236}">
                <a16:creationId xmlns:a16="http://schemas.microsoft.com/office/drawing/2014/main" id="{7479EBDA-21E0-25BA-9FBF-8FFA5168D9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vi-VN"/>
              <a:t>Bấm để sửa kiểu tiêu đề Bản cái</a:t>
            </a:r>
            <a:endParaRPr lang="en-US"/>
          </a:p>
        </p:txBody>
      </p:sp>
      <p:sp>
        <p:nvSpPr>
          <p:cNvPr id="3" name="Chỗ dành sẵn cho Văn bản 2">
            <a:extLst>
              <a:ext uri="{FF2B5EF4-FFF2-40B4-BE49-F238E27FC236}">
                <a16:creationId xmlns:a16="http://schemas.microsoft.com/office/drawing/2014/main" id="{82C27F80-2D3C-0024-325E-3F2E6FD5F1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vi-VN"/>
              <a:t>Bấm để chỉnh sửa kiểu văn bản của Bản cái</a:t>
            </a:r>
          </a:p>
          <a:p>
            <a:pPr lvl="1"/>
            <a:r>
              <a:rPr lang="vi-VN"/>
              <a:t>Mức hai</a:t>
            </a:r>
          </a:p>
          <a:p>
            <a:pPr lvl="2"/>
            <a:r>
              <a:rPr lang="vi-VN"/>
              <a:t>Mức ba</a:t>
            </a:r>
          </a:p>
          <a:p>
            <a:pPr lvl="3"/>
            <a:r>
              <a:rPr lang="vi-VN"/>
              <a:t>Mức bốn</a:t>
            </a:r>
          </a:p>
          <a:p>
            <a:pPr lvl="4"/>
            <a:r>
              <a:rPr lang="vi-VN"/>
              <a:t>Mức năm</a:t>
            </a:r>
            <a:endParaRPr lang="en-US"/>
          </a:p>
        </p:txBody>
      </p:sp>
      <p:sp>
        <p:nvSpPr>
          <p:cNvPr id="4" name="Chỗ dành sẵn cho Ngày tháng 3">
            <a:extLst>
              <a:ext uri="{FF2B5EF4-FFF2-40B4-BE49-F238E27FC236}">
                <a16:creationId xmlns:a16="http://schemas.microsoft.com/office/drawing/2014/main" id="{17E565C7-EEC4-3801-A452-7A24933EB6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D3017-C9EE-40A3-919E-E766EDC3D7CB}" type="datetimeFigureOut">
              <a:rPr lang="en-US" smtClean="0"/>
              <a:t>10/4/2025</a:t>
            </a:fld>
            <a:endParaRPr lang="en-US"/>
          </a:p>
        </p:txBody>
      </p:sp>
      <p:sp>
        <p:nvSpPr>
          <p:cNvPr id="5" name="Chỗ dành sẵn cho Chân trang 4">
            <a:extLst>
              <a:ext uri="{FF2B5EF4-FFF2-40B4-BE49-F238E27FC236}">
                <a16:creationId xmlns:a16="http://schemas.microsoft.com/office/drawing/2014/main" id="{72F62378-D0B9-A50F-5166-33E0F6B4B02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Chỗ dành sẵn cho Số hiệu Bản chiếu 5">
            <a:extLst>
              <a:ext uri="{FF2B5EF4-FFF2-40B4-BE49-F238E27FC236}">
                <a16:creationId xmlns:a16="http://schemas.microsoft.com/office/drawing/2014/main" id="{79010C01-6546-DD63-541F-7B1C5E537D8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87879-4987-438A-A9F9-B166DA53498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63020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1946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1FD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circle with leaves and blue text&#10;&#10;Description automatically generated">
            <a:extLst>
              <a:ext uri="{FF2B5EF4-FFF2-40B4-BE49-F238E27FC236}">
                <a16:creationId xmlns:a16="http://schemas.microsoft.com/office/drawing/2014/main" id="{F5C7FFE6-75B5-D21A-CA3E-F4518308FDA7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33525" y="142875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57786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2025/10/4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8" name="Picture 7" descr="A round pink circle with white text and a black background&#10;&#10;AI-generated content may be incorrect.">
            <a:extLst>
              <a:ext uri="{FF2B5EF4-FFF2-40B4-BE49-F238E27FC236}">
                <a16:creationId xmlns:a16="http://schemas.microsoft.com/office/drawing/2014/main" id="{5EC3053C-582D-955E-5D1F-4963F4D23B35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923393" y="259771"/>
            <a:ext cx="1676759" cy="1676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9489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</p:sldLayoutIdLst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3.xml"/><Relationship Id="rId4" Type="http://schemas.microsoft.com/office/2007/relationships/hdphoto" Target="../media/hdphoto2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1.xml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13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31.png"/><Relationship Id="rId5" Type="http://schemas.microsoft.com/office/2007/relationships/hdphoto" Target="../media/hdphoto7.wdp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3.png"/><Relationship Id="rId7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microsoft.com/office/2007/relationships/hdphoto" Target="../media/hdphoto3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3.xml"/><Relationship Id="rId6" Type="http://schemas.microsoft.com/office/2007/relationships/hdphoto" Target="../media/hdphoto5.wdp"/><Relationship Id="rId5" Type="http://schemas.openxmlformats.org/officeDocument/2006/relationships/image" Target="../media/image22.png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microsoft.com/office/2007/relationships/hdphoto" Target="../media/hdphoto3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9.png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3.xml"/><Relationship Id="rId6" Type="http://schemas.microsoft.com/office/2007/relationships/hdphoto" Target="../media/hdphoto5.wdp"/><Relationship Id="rId5" Type="http://schemas.openxmlformats.org/officeDocument/2006/relationships/image" Target="../media/image22.png"/><Relationship Id="rId4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Relationship Id="rId4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95" b="11719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F6730289-29AB-ADA2-727F-858F45A8FC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9921" y="1012645"/>
            <a:ext cx="4639458" cy="1213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03035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1524" y="0"/>
            <a:ext cx="12188952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id="{D507BCAD-27C1-57FA-59EE-32476CA5580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3" b="131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7" name="Hình chữ nhật: Góc Tròn 6">
            <a:extLst>
              <a:ext uri="{FF2B5EF4-FFF2-40B4-BE49-F238E27FC236}">
                <a16:creationId xmlns:a16="http://schemas.microsoft.com/office/drawing/2014/main" id="{AF45DDCB-DEEA-744B-3866-50828F7BE3C3}"/>
              </a:ext>
            </a:extLst>
          </p:cNvPr>
          <p:cNvSpPr/>
          <p:nvPr/>
        </p:nvSpPr>
        <p:spPr>
          <a:xfrm>
            <a:off x="817089" y="1294544"/>
            <a:ext cx="8176438" cy="5249130"/>
          </a:xfrm>
          <a:custGeom>
            <a:avLst/>
            <a:gdLst>
              <a:gd name="connsiteX0" fmla="*/ 0 w 8176438"/>
              <a:gd name="connsiteY0" fmla="*/ 874872 h 5249130"/>
              <a:gd name="connsiteX1" fmla="*/ 874872 w 8176438"/>
              <a:gd name="connsiteY1" fmla="*/ 0 h 5249130"/>
              <a:gd name="connsiteX2" fmla="*/ 7301566 w 8176438"/>
              <a:gd name="connsiteY2" fmla="*/ 0 h 5249130"/>
              <a:gd name="connsiteX3" fmla="*/ 8176438 w 8176438"/>
              <a:gd name="connsiteY3" fmla="*/ 874872 h 5249130"/>
              <a:gd name="connsiteX4" fmla="*/ 8176438 w 8176438"/>
              <a:gd name="connsiteY4" fmla="*/ 4374258 h 5249130"/>
              <a:gd name="connsiteX5" fmla="*/ 7301566 w 8176438"/>
              <a:gd name="connsiteY5" fmla="*/ 5249130 h 5249130"/>
              <a:gd name="connsiteX6" fmla="*/ 874872 w 8176438"/>
              <a:gd name="connsiteY6" fmla="*/ 5249130 h 5249130"/>
              <a:gd name="connsiteX7" fmla="*/ 0 w 8176438"/>
              <a:gd name="connsiteY7" fmla="*/ 4374258 h 5249130"/>
              <a:gd name="connsiteX8" fmla="*/ 0 w 8176438"/>
              <a:gd name="connsiteY8" fmla="*/ 874872 h 5249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176438" h="5249130" fill="none" extrusionOk="0">
                <a:moveTo>
                  <a:pt x="0" y="874872"/>
                </a:moveTo>
                <a:cubicBezTo>
                  <a:pt x="-60925" y="395482"/>
                  <a:pt x="389629" y="11723"/>
                  <a:pt x="874872" y="0"/>
                </a:cubicBezTo>
                <a:cubicBezTo>
                  <a:pt x="2029605" y="77600"/>
                  <a:pt x="6270069" y="-27269"/>
                  <a:pt x="7301566" y="0"/>
                </a:cubicBezTo>
                <a:cubicBezTo>
                  <a:pt x="7820824" y="-47595"/>
                  <a:pt x="8241539" y="410859"/>
                  <a:pt x="8176438" y="874872"/>
                </a:cubicBezTo>
                <a:cubicBezTo>
                  <a:pt x="8285438" y="1259828"/>
                  <a:pt x="8098229" y="3027957"/>
                  <a:pt x="8176438" y="4374258"/>
                </a:cubicBezTo>
                <a:cubicBezTo>
                  <a:pt x="8114651" y="4833266"/>
                  <a:pt x="7715224" y="5279790"/>
                  <a:pt x="7301566" y="5249130"/>
                </a:cubicBezTo>
                <a:cubicBezTo>
                  <a:pt x="4395557" y="5298307"/>
                  <a:pt x="2676701" y="5126428"/>
                  <a:pt x="874872" y="5249130"/>
                </a:cubicBezTo>
                <a:cubicBezTo>
                  <a:pt x="384986" y="5300649"/>
                  <a:pt x="-71652" y="4919130"/>
                  <a:pt x="0" y="4374258"/>
                </a:cubicBezTo>
                <a:cubicBezTo>
                  <a:pt x="47022" y="3668159"/>
                  <a:pt x="104569" y="1785402"/>
                  <a:pt x="0" y="874872"/>
                </a:cubicBezTo>
                <a:close/>
              </a:path>
              <a:path w="8176438" h="5249130" stroke="0" extrusionOk="0">
                <a:moveTo>
                  <a:pt x="0" y="874872"/>
                </a:moveTo>
                <a:cubicBezTo>
                  <a:pt x="37923" y="387359"/>
                  <a:pt x="412882" y="-1414"/>
                  <a:pt x="874872" y="0"/>
                </a:cubicBezTo>
                <a:cubicBezTo>
                  <a:pt x="2246403" y="-129276"/>
                  <a:pt x="5554771" y="-77778"/>
                  <a:pt x="7301566" y="0"/>
                </a:cubicBezTo>
                <a:cubicBezTo>
                  <a:pt x="7761259" y="-74871"/>
                  <a:pt x="8173195" y="410391"/>
                  <a:pt x="8176438" y="874872"/>
                </a:cubicBezTo>
                <a:cubicBezTo>
                  <a:pt x="8258037" y="1379599"/>
                  <a:pt x="8330738" y="2758291"/>
                  <a:pt x="8176438" y="4374258"/>
                </a:cubicBezTo>
                <a:cubicBezTo>
                  <a:pt x="8202637" y="4912687"/>
                  <a:pt x="7744111" y="5262940"/>
                  <a:pt x="7301566" y="5249130"/>
                </a:cubicBezTo>
                <a:cubicBezTo>
                  <a:pt x="4725649" y="5293350"/>
                  <a:pt x="3372545" y="5219748"/>
                  <a:pt x="874872" y="5249130"/>
                </a:cubicBezTo>
                <a:cubicBezTo>
                  <a:pt x="368600" y="5160396"/>
                  <a:pt x="-48649" y="4846192"/>
                  <a:pt x="0" y="4374258"/>
                </a:cubicBezTo>
                <a:cubicBezTo>
                  <a:pt x="-159954" y="2914834"/>
                  <a:pt x="22140" y="1920026"/>
                  <a:pt x="0" y="874872"/>
                </a:cubicBezTo>
                <a:close/>
              </a:path>
            </a:pathLst>
          </a:custGeom>
          <a:solidFill>
            <a:schemeClr val="lt1"/>
          </a:solidFill>
          <a:ln w="76200">
            <a:solidFill>
              <a:schemeClr val="accent2">
                <a:lumMod val="60000"/>
                <a:lumOff val="40000"/>
              </a:schemeClr>
            </a:solidFill>
            <a:prstDash val="dash"/>
            <a:extLst>
              <a:ext uri="{C807C97D-BFC1-408E-A445-0C87EB9F89A2}">
                <ask:lineSketchStyleProps xmlns:ask="http://schemas.microsoft.com/office/drawing/2018/sketchyshapes" sd="2925326911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88DDEB0-49AD-17A9-170A-6DFF72A83D33}"/>
              </a:ext>
            </a:extLst>
          </p:cNvPr>
          <p:cNvSpPr txBox="1"/>
          <p:nvPr/>
        </p:nvSpPr>
        <p:spPr>
          <a:xfrm>
            <a:off x="1695235" y="2589087"/>
            <a:ext cx="648299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vi-VN" sz="4800" b="1" dirty="0">
                <a:solidFill>
                  <a:srgbClr val="002060"/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Chia sẻ về việc bước đầu thực hiện kế hoạch phấn đấu trở thành đội viên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D98DD9-3113-C4FD-6553-211AD31DB8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29000" y1="21250" x2="29000" y2="21250"/>
                        <a14:foregroundMark x1="30375" y1="20875" x2="50875" y2="75750"/>
                        <a14:foregroundMark x1="42000" y1="31375" x2="51250" y2="67000"/>
                        <a14:foregroundMark x1="29875" y1="54125" x2="41500" y2="56250"/>
                        <a14:foregroundMark x1="26625" y1="27000" x2="27250" y2="29750"/>
                        <a14:foregroundMark x1="37375" y1="58125" x2="32250" y2="66000"/>
                        <a14:foregroundMark x1="43375" y1="64000" x2="36625" y2="68750"/>
                        <a14:foregroundMark x1="45250" y1="64500" x2="48000" y2="74375"/>
                        <a14:foregroundMark x1="50625" y1="31375" x2="49125" y2="39000"/>
                        <a14:foregroundMark x1="54000" y1="29375" x2="54500" y2="33500"/>
                        <a14:foregroundMark x1="66250" y1="24000" x2="67375" y2="73375"/>
                        <a14:foregroundMark x1="63875" y1="47500" x2="64875" y2="53000"/>
                        <a14:foregroundMark x1="61125" y1="34000" x2="60500" y2="37125"/>
                        <a14:foregroundMark x1="55875" y1="36625" x2="57125" y2="39625"/>
                        <a14:foregroundMark x1="59000" y1="46250" x2="57375" y2="52000"/>
                        <a14:foregroundMark x1="62125" y1="56375" x2="63500" y2="59125"/>
                        <a14:foregroundMark x1="64000" y1="68000" x2="59625" y2="75125"/>
                        <a14:foregroundMark x1="75000" y1="53250" x2="76875" y2="61375"/>
                        <a14:foregroundMark x1="73125" y1="65125" x2="70500" y2="68625"/>
                        <a14:foregroundMark x1="80000" y1="35750" x2="81625" y2="42875"/>
                        <a14:foregroundMark x1="83375" y1="42375" x2="84250" y2="44875"/>
                        <a14:foregroundMark x1="55125" y1="30125" x2="57125" y2="33250"/>
                        <a14:foregroundMark x1="46125" y1="37375" x2="47375" y2="39625"/>
                        <a14:foregroundMark x1="26875" y1="20250" x2="25125" y2="26875"/>
                        <a14:foregroundMark x1="28500" y1="19750" x2="31625" y2="205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315199" y="2800350"/>
            <a:ext cx="5273273" cy="5273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591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4">
            <a:extLst>
              <a:ext uri="{FF2B5EF4-FFF2-40B4-BE49-F238E27FC236}">
                <a16:creationId xmlns:a16="http://schemas.microsoft.com/office/drawing/2014/main" id="{822ABA53-E0F0-AA22-E2CC-94EDBF4807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3" b="131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609063-FE99-EF31-AC4B-7299060E33F0}"/>
              </a:ext>
            </a:extLst>
          </p:cNvPr>
          <p:cNvSpPr/>
          <p:nvPr/>
        </p:nvSpPr>
        <p:spPr>
          <a:xfrm>
            <a:off x="419618" y="195209"/>
            <a:ext cx="11455505" cy="6246687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202A1F4-329A-EF40-88B7-10EAE47EA3A0}"/>
              </a:ext>
            </a:extLst>
          </p:cNvPr>
          <p:cNvGrpSpPr/>
          <p:nvPr/>
        </p:nvGrpSpPr>
        <p:grpSpPr>
          <a:xfrm>
            <a:off x="579470" y="2602052"/>
            <a:ext cx="2909324" cy="2615474"/>
            <a:chOff x="2845936" y="3193232"/>
            <a:chExt cx="2501273" cy="229117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0837673B-F7AF-8195-3250-AB0CE5B786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5936" y="3193232"/>
              <a:ext cx="2501273" cy="1575499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B50EB74-BFB0-EF0F-F4AE-6F56D8E1D688}"/>
                </a:ext>
              </a:extLst>
            </p:cNvPr>
            <p:cNvGrpSpPr/>
            <p:nvPr/>
          </p:nvGrpSpPr>
          <p:grpSpPr>
            <a:xfrm>
              <a:off x="3158457" y="4727012"/>
              <a:ext cx="1745307" cy="757399"/>
              <a:chOff x="4641476" y="7116747"/>
              <a:chExt cx="1745307" cy="757399"/>
            </a:xfrm>
          </p:grpSpPr>
          <p:sp>
            <p:nvSpPr>
              <p:cNvPr id="7" name="Oval Callout 15">
                <a:extLst>
                  <a:ext uri="{FF2B5EF4-FFF2-40B4-BE49-F238E27FC236}">
                    <a16:creationId xmlns:a16="http://schemas.microsoft.com/office/drawing/2014/main" id="{66DF8D33-29F0-C639-70F0-E7A6F0BE90AF}"/>
                  </a:ext>
                </a:extLst>
              </p:cNvPr>
              <p:cNvSpPr/>
              <p:nvPr/>
            </p:nvSpPr>
            <p:spPr>
              <a:xfrm>
                <a:off x="4641476" y="7116747"/>
                <a:ext cx="1745307" cy="757399"/>
              </a:xfrm>
              <a:prstGeom prst="roundRect">
                <a:avLst/>
              </a:prstGeom>
              <a:solidFill>
                <a:srgbClr val="ABD5FD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48F47FF8-131D-DF56-67D9-A2207574F305}"/>
                  </a:ext>
                </a:extLst>
              </p:cNvPr>
              <p:cNvSpPr/>
              <p:nvPr/>
            </p:nvSpPr>
            <p:spPr>
              <a:xfrm>
                <a:off x="4955288" y="7131468"/>
                <a:ext cx="1173100" cy="72796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2400" b="1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Chia </a:t>
                </a:r>
                <a:r>
                  <a:rPr lang="en-US" sz="2400" b="1" dirty="0" err="1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sẻ</a:t>
                </a:r>
                <a:r>
                  <a:rPr lang="en-US" sz="2400" b="1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 </a:t>
                </a:r>
              </a:p>
              <a:p>
                <a:pPr algn="ctr"/>
                <a:r>
                  <a:rPr lang="en-US" sz="2400" b="1" dirty="0" err="1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cặp</a:t>
                </a:r>
                <a:r>
                  <a:rPr lang="en-US" sz="2400" b="1" dirty="0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 </a:t>
                </a:r>
                <a:r>
                  <a:rPr lang="en-US" sz="2400" b="1" dirty="0" err="1">
                    <a:solidFill>
                      <a:srgbClr val="000000"/>
                    </a:solidFill>
                    <a:latin typeface="Arial" panose="020B0604020202020204" pitchFamily="34" charset="0"/>
                    <a:cs typeface="Arial" panose="020B0604020202020204" pitchFamily="34" charset="0"/>
                    <a:sym typeface="Arial"/>
                  </a:rPr>
                  <a:t>đôi</a:t>
                </a:r>
                <a:endParaRPr lang="en-US" b="1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</p:grpSp>
      <p:sp>
        <p:nvSpPr>
          <p:cNvPr id="9" name="Speech Bubble: Rectangle with Corners Rounded 8">
            <a:extLst>
              <a:ext uri="{FF2B5EF4-FFF2-40B4-BE49-F238E27FC236}">
                <a16:creationId xmlns:a16="http://schemas.microsoft.com/office/drawing/2014/main" id="{11EE311D-5AE4-C919-43CF-38C4A0CF85D9}"/>
              </a:ext>
            </a:extLst>
          </p:cNvPr>
          <p:cNvSpPr/>
          <p:nvPr/>
        </p:nvSpPr>
        <p:spPr>
          <a:xfrm>
            <a:off x="2457451" y="1055434"/>
            <a:ext cx="8696324" cy="1129553"/>
          </a:xfrm>
          <a:prstGeom prst="wedgeRoundRectCallout">
            <a:avLst>
              <a:gd name="adj1" fmla="val -42994"/>
              <a:gd name="adj2" fmla="val 73384"/>
              <a:gd name="adj3" fmla="val 1666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200" b="1" dirty="0">
                <a:latin typeface="Calibri" panose="020F0502020204030204" pitchFamily="34" charset="0"/>
                <a:cs typeface="Calibri" panose="020F0502020204030204" pitchFamily="34" charset="0"/>
              </a:rPr>
              <a:t>Em đã lập kế hoạch cá nhân như thế nào? </a:t>
            </a:r>
            <a:r>
              <a:rPr lang="nl-NL" sz="3200" b="1" dirty="0">
                <a:latin typeface="Calibri" panose="020F0502020204030204" pitchFamily="34" charset="0"/>
                <a:cs typeface="Calibri" panose="020F0502020204030204" pitchFamily="34" charset="0"/>
              </a:rPr>
              <a:t>Người thân có góp ý gì cho bản kế hoạch ấy không?</a:t>
            </a:r>
            <a:endParaRPr lang="en-US" sz="32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Speech Bubble: Rectangle with Corners Rounded 9">
            <a:extLst>
              <a:ext uri="{FF2B5EF4-FFF2-40B4-BE49-F238E27FC236}">
                <a16:creationId xmlns:a16="http://schemas.microsoft.com/office/drawing/2014/main" id="{C041BF3A-AB18-9151-DB34-F0AAAD572DA3}"/>
              </a:ext>
            </a:extLst>
          </p:cNvPr>
          <p:cNvSpPr/>
          <p:nvPr/>
        </p:nvSpPr>
        <p:spPr>
          <a:xfrm>
            <a:off x="3882917" y="2581754"/>
            <a:ext cx="7232758" cy="1180621"/>
          </a:xfrm>
          <a:prstGeom prst="wedgeRoundRectCallout">
            <a:avLst>
              <a:gd name="adj1" fmla="val -59386"/>
              <a:gd name="adj2" fmla="val 10112"/>
              <a:gd name="adj3" fmla="val 1666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200" b="1" dirty="0">
                <a:latin typeface="Calibri" panose="020F0502020204030204" pitchFamily="34" charset="0"/>
                <a:cs typeface="Calibri" panose="020F0502020204030204" pitchFamily="34" charset="0"/>
              </a:rPr>
              <a:t>Em đã bắt đầu thực hiện kế hoạch ấy chưa? Có gặp khó khăn </a:t>
            </a:r>
            <a:r>
              <a:rPr lang="en-US" sz="3200" b="1" dirty="0" err="1">
                <a:latin typeface="Calibri" panose="020F0502020204030204" pitchFamily="34" charset="0"/>
                <a:cs typeface="Calibri" panose="020F0502020204030204" pitchFamily="34" charset="0"/>
              </a:rPr>
              <a:t>gì</a:t>
            </a:r>
            <a:r>
              <a:rPr lang="vi-VN" sz="3200" b="1" dirty="0">
                <a:latin typeface="Calibri" panose="020F0502020204030204" pitchFamily="34" charset="0"/>
                <a:cs typeface="Calibri" panose="020F0502020204030204" pitchFamily="34" charset="0"/>
              </a:rPr>
              <a:t> không? </a:t>
            </a:r>
          </a:p>
        </p:txBody>
      </p:sp>
      <p:sp>
        <p:nvSpPr>
          <p:cNvPr id="13" name="Speech Bubble: Rectangle with Corners Rounded 12">
            <a:extLst>
              <a:ext uri="{FF2B5EF4-FFF2-40B4-BE49-F238E27FC236}">
                <a16:creationId xmlns:a16="http://schemas.microsoft.com/office/drawing/2014/main" id="{95F8F87A-7F6A-45C9-EF80-3622689407FC}"/>
              </a:ext>
            </a:extLst>
          </p:cNvPr>
          <p:cNvSpPr/>
          <p:nvPr/>
        </p:nvSpPr>
        <p:spPr>
          <a:xfrm>
            <a:off x="3930542" y="3934304"/>
            <a:ext cx="7232758" cy="1180621"/>
          </a:xfrm>
          <a:prstGeom prst="wedgeRoundRectCallout">
            <a:avLst>
              <a:gd name="adj1" fmla="val -59386"/>
              <a:gd name="adj2" fmla="val 10112"/>
              <a:gd name="adj3" fmla="val 16667"/>
            </a:avLst>
          </a:prstGeom>
          <a:ln w="38100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vi-VN" sz="3200" b="1" dirty="0">
                <a:latin typeface="Calibri" panose="020F0502020204030204" pitchFamily="34" charset="0"/>
                <a:cs typeface="Calibri" panose="020F0502020204030204" pitchFamily="34" charset="0"/>
              </a:rPr>
              <a:t>Em có nghĩ là em sẽ tiếp tục thực hiện và thực hiện được các việc trong kế hoạch?</a:t>
            </a:r>
          </a:p>
        </p:txBody>
      </p:sp>
    </p:spTree>
    <p:extLst>
      <p:ext uri="{BB962C8B-B14F-4D97-AF65-F5344CB8AC3E}">
        <p14:creationId xmlns:p14="http://schemas.microsoft.com/office/powerpoint/2010/main" val="359292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610654865b9c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" y="-635"/>
            <a:ext cx="12192635" cy="69456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63027"/>
            <a:ext cx="12192000" cy="4181968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1372205" y="890316"/>
            <a:ext cx="9455449" cy="5163728"/>
            <a:chOff x="1227083" y="675833"/>
            <a:chExt cx="10162697" cy="5898322"/>
          </a:xfrm>
        </p:grpSpPr>
        <p:sp>
          <p:nvSpPr>
            <p:cNvPr id="8" name="矩形 7"/>
            <p:cNvSpPr/>
            <p:nvPr/>
          </p:nvSpPr>
          <p:spPr>
            <a:xfrm rot="344791">
              <a:off x="1331380" y="828233"/>
              <a:ext cx="10058400" cy="5745922"/>
            </a:xfrm>
            <a:prstGeom prst="rect">
              <a:avLst/>
            </a:prstGeom>
            <a:solidFill>
              <a:srgbClr val="FE8E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微软雅黑" panose="020B0503020204020204" pitchFamily="34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1227083" y="675833"/>
              <a:ext cx="10058400" cy="57459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mbria" panose="02040503050406030204" pitchFamily="18" charset="0"/>
                <a:ea typeface="微软雅黑" panose="020B0503020204020204" pitchFamily="34" charset="-122"/>
                <a:cs typeface="+mn-cs"/>
              </a:endParaRPr>
            </a:p>
          </p:txBody>
        </p:sp>
      </p:grpSp>
      <p:pic>
        <p:nvPicPr>
          <p:cNvPr id="29" name="Picture 28">
            <a:extLst>
              <a:ext uri="{FF2B5EF4-FFF2-40B4-BE49-F238E27FC236}">
                <a16:creationId xmlns:a16="http://schemas.microsoft.com/office/drawing/2014/main" id="{15118191-2AA3-4176-8571-BFE61F8037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29000" y1="21250" x2="29000" y2="21250"/>
                        <a14:foregroundMark x1="30375" y1="20875" x2="50875" y2="75750"/>
                        <a14:foregroundMark x1="42000" y1="31375" x2="51250" y2="67000"/>
                        <a14:foregroundMark x1="29875" y1="54125" x2="41500" y2="56250"/>
                        <a14:foregroundMark x1="26625" y1="27000" x2="27250" y2="29750"/>
                        <a14:foregroundMark x1="37375" y1="58125" x2="32250" y2="66000"/>
                        <a14:foregroundMark x1="43375" y1="64000" x2="36625" y2="68750"/>
                        <a14:foregroundMark x1="45250" y1="64500" x2="48000" y2="74375"/>
                        <a14:foregroundMark x1="50625" y1="31375" x2="49125" y2="39000"/>
                        <a14:foregroundMark x1="54000" y1="29375" x2="54500" y2="33500"/>
                        <a14:foregroundMark x1="66250" y1="24000" x2="67375" y2="73375"/>
                        <a14:foregroundMark x1="63875" y1="47500" x2="64875" y2="53000"/>
                        <a14:foregroundMark x1="61125" y1="34000" x2="60500" y2="37125"/>
                        <a14:foregroundMark x1="55875" y1="36625" x2="57125" y2="39625"/>
                        <a14:foregroundMark x1="59000" y1="46250" x2="57375" y2="52000"/>
                        <a14:foregroundMark x1="62125" y1="56375" x2="63500" y2="59125"/>
                        <a14:foregroundMark x1="64000" y1="68000" x2="59625" y2="75125"/>
                        <a14:foregroundMark x1="75000" y1="53250" x2="76875" y2="61375"/>
                        <a14:foregroundMark x1="73125" y1="65125" x2="70500" y2="68625"/>
                        <a14:foregroundMark x1="80000" y1="35750" x2="81625" y2="42875"/>
                        <a14:foregroundMark x1="83375" y1="42375" x2="84250" y2="44875"/>
                        <a14:foregroundMark x1="55125" y1="30125" x2="57125" y2="33250"/>
                        <a14:foregroundMark x1="46125" y1="37375" x2="47375" y2="39625"/>
                        <a14:foregroundMark x1="26875" y1="20250" x2="25125" y2="26875"/>
                        <a14:foregroundMark x1="28500" y1="19750" x2="31625" y2="205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55613" y="3143250"/>
            <a:ext cx="4749399" cy="4749399"/>
          </a:xfrm>
          <a:prstGeom prst="rect">
            <a:avLst/>
          </a:prstGeom>
        </p:spPr>
      </p:pic>
      <p:sp>
        <p:nvSpPr>
          <p:cNvPr id="31" name="文本框 32">
            <a:extLst>
              <a:ext uri="{FF2B5EF4-FFF2-40B4-BE49-F238E27FC236}">
                <a16:creationId xmlns:a16="http://schemas.microsoft.com/office/drawing/2014/main" id="{17C56109-2B60-4C88-894C-950584995094}"/>
              </a:ext>
            </a:extLst>
          </p:cNvPr>
          <p:cNvSpPr txBox="1"/>
          <p:nvPr/>
        </p:nvSpPr>
        <p:spPr>
          <a:xfrm>
            <a:off x="1885950" y="2350845"/>
            <a:ext cx="86867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852086" fontAlgn="base">
              <a:spcBef>
                <a:spcPct val="0"/>
              </a:spcBef>
              <a:spcAft>
                <a:spcPct val="0"/>
              </a:spcAft>
            </a:pPr>
            <a:r>
              <a:rPr lang="vi-VN" altLang="zh-CN" sz="4800" b="1">
                <a:solidFill>
                  <a:srgbClr val="FF0000"/>
                </a:solidFill>
                <a:latin typeface="Cambria" panose="02040503050406030204" pitchFamily="18" charset="0"/>
                <a:ea typeface="Cambria" panose="02040503050406030204" pitchFamily="18" charset="0"/>
                <a:sym typeface="字魂58号-创中黑" panose="00000500000000000000" pitchFamily="2" charset="-122"/>
              </a:rPr>
              <a:t>Tham gia hoạt động để cảm nhận niềm tự hào về đội</a:t>
            </a:r>
            <a:endParaRPr lang="vi-VN" altLang="zh-CN" sz="4800" b="1" dirty="0">
              <a:solidFill>
                <a:srgbClr val="FF0000"/>
              </a:solidFill>
              <a:latin typeface="Cambria" panose="02040503050406030204" pitchFamily="18" charset="0"/>
              <a:ea typeface="Cambria" panose="02040503050406030204" pitchFamily="18" charset="0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4">
            <a:extLst>
              <a:ext uri="{FF2B5EF4-FFF2-40B4-BE49-F238E27FC236}">
                <a16:creationId xmlns:a16="http://schemas.microsoft.com/office/drawing/2014/main" id="{822ABA53-E0F0-AA22-E2CC-94EDBF48075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33" b="131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7609063-FE99-EF31-AC4B-7299060E33F0}"/>
              </a:ext>
            </a:extLst>
          </p:cNvPr>
          <p:cNvSpPr/>
          <p:nvPr/>
        </p:nvSpPr>
        <p:spPr>
          <a:xfrm>
            <a:off x="419618" y="195209"/>
            <a:ext cx="11455505" cy="6246687"/>
          </a:xfrm>
          <a:prstGeom prst="roundRect">
            <a:avLst/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Hộp Văn bản 38">
            <a:extLst>
              <a:ext uri="{FF2B5EF4-FFF2-40B4-BE49-F238E27FC236}">
                <a16:creationId xmlns:a16="http://schemas.microsoft.com/office/drawing/2014/main" id="{B835C707-525C-0A4F-9A18-5A8FC31D1234}"/>
              </a:ext>
            </a:extLst>
          </p:cNvPr>
          <p:cNvSpPr txBox="1"/>
          <p:nvPr/>
        </p:nvSpPr>
        <p:spPr>
          <a:xfrm>
            <a:off x="647701" y="888546"/>
            <a:ext cx="10525124" cy="2459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AvantGarde" panose="00000400000000000000" pitchFamily="2" charset="0"/>
                <a:cs typeface="Calibri" panose="020F0502020204030204" pitchFamily="34" charset="0"/>
              </a:rPr>
              <a:t> </a:t>
            </a:r>
            <a:endParaRPr lang="en-US" sz="4000" b="1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285750" lvl="0" indent="-285750" algn="ctr" defTabSz="685800">
              <a:lnSpc>
                <a:spcPct val="150000"/>
              </a:lnSpc>
              <a:buFont typeface="Wingdings" panose="05000000000000000000" pitchFamily="2" charset="2"/>
              <a:buChar char="J"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 pitchFamily="34" charset="0"/>
                <a:ea typeface="AvantGarde" panose="00000400000000000000" pitchFamily="2" charset="0"/>
                <a:cs typeface="Calibri" panose="020F0502020204030204" pitchFamily="34" charset="0"/>
              </a:rPr>
              <a:t> </a:t>
            </a:r>
            <a:r>
              <a:rPr lang="nl-NL" sz="4000" b="1" noProof="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</a:t>
            </a:r>
            <a:r>
              <a:rPr lang="nl-NL" sz="4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ùng đến phòng truyền thống Đội, tham quan  và giao lưu với thầy, cô Tổng phụ trách Đội..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libri" panose="020F0502020204030204" pitchFamily="34" charset="0"/>
              <a:ea typeface="AvantGarde" panose="00000400000000000000" pitchFamily="2" charset="0"/>
              <a:cs typeface="Calibri" panose="020F050202020403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5ECE7F31-72BE-19C2-CA6B-5F3AE6052CC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125" b="96563" l="8125" r="90000">
                        <a14:foregroundMark x1="33125" y1="42031" x2="40781" y2="48281"/>
                        <a14:foregroundMark x1="61875" y1="44688" x2="72656" y2="52656"/>
                        <a14:foregroundMark x1="67656" y1="82031" x2="68594" y2="84844"/>
                        <a14:foregroundMark x1="74063" y1="81875" x2="74063" y2="81875"/>
                        <a14:foregroundMark x1="40469" y1="83750" x2="40469" y2="83750"/>
                        <a14:foregroundMark x1="46094" y1="83594" x2="46094" y2="83594"/>
                        <a14:foregroundMark x1="29688" y1="47188" x2="31094" y2="64844"/>
                        <a14:foregroundMark x1="79531" y1="54375" x2="79375" y2="63281"/>
                        <a14:foregroundMark x1="16719" y1="29844" x2="23438" y2="24219"/>
                        <a14:foregroundMark x1="47344" y1="28750" x2="43906" y2="35000"/>
                        <a14:foregroundMark x1="50156" y1="32031" x2="49375" y2="37188"/>
                        <a14:foregroundMark x1="76406" y1="35000" x2="72500" y2="401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334150" y="3276601"/>
            <a:ext cx="3210150" cy="3210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51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ree, several&#10;&#10;Description automatically generated">
            <a:extLst>
              <a:ext uri="{FF2B5EF4-FFF2-40B4-BE49-F238E27FC236}">
                <a16:creationId xmlns:a16="http://schemas.microsoft.com/office/drawing/2014/main" id="{122D5D3B-B05D-E8F1-8161-1693520CA16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896" b="1688"/>
          <a:stretch/>
        </p:blipFill>
        <p:spPr>
          <a:xfrm>
            <a:off x="0" y="0"/>
            <a:ext cx="12192000" cy="6860221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672CA60-1033-413B-B9F4-E1114AA010E3}"/>
              </a:ext>
            </a:extLst>
          </p:cNvPr>
          <p:cNvSpPr/>
          <p:nvPr/>
        </p:nvSpPr>
        <p:spPr>
          <a:xfrm>
            <a:off x="215757" y="71920"/>
            <a:ext cx="11631421" cy="6786082"/>
          </a:xfrm>
          <a:prstGeom prst="round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>
              <a:ln>
                <a:noFill/>
              </a:ln>
              <a:solidFill>
                <a:srgbClr val="E1FDFF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sym typeface="Arial"/>
            </a:endParaRPr>
          </a:p>
        </p:txBody>
      </p:sp>
      <p:sp>
        <p:nvSpPr>
          <p:cNvPr id="4" name="Hộp Văn bản 4">
            <a:extLst>
              <a:ext uri="{FF2B5EF4-FFF2-40B4-BE49-F238E27FC236}">
                <a16:creationId xmlns:a16="http://schemas.microsoft.com/office/drawing/2014/main" id="{FE236BC0-E964-247E-6D40-E72874458C1E}"/>
              </a:ext>
            </a:extLst>
          </p:cNvPr>
          <p:cNvSpPr txBox="1"/>
          <p:nvPr/>
        </p:nvSpPr>
        <p:spPr>
          <a:xfrm>
            <a:off x="3777184" y="2367233"/>
            <a:ext cx="729130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285750" indent="-285750">
              <a:lnSpc>
                <a:spcPct val="150000"/>
              </a:lnSpc>
              <a:buFont typeface="Symbol" panose="05050102010706020507" pitchFamily="18" charset="2"/>
              <a:buChar char=""/>
              <a:defRPr sz="180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defRPr>
            </a:lvl1pPr>
          </a:lstStyle>
          <a:p>
            <a:pPr marL="380990" indent="-380990" algn="just" defTabSz="1219170">
              <a:lnSpc>
                <a:spcPct val="100000"/>
              </a:lnSpc>
              <a:buClr>
                <a:srgbClr val="000000"/>
              </a:buClr>
            </a:pPr>
            <a:r>
              <a:rPr lang="vi-VN" sz="4000" b="1" kern="0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Tìm hiểu về Năm điều Bác Hồ dạy thiếu niên, nhi đồng.</a:t>
            </a:r>
            <a:endParaRPr lang="en-US" sz="4000" b="1" kern="0" dirty="0">
              <a:solidFill>
                <a:srgbClr val="7030A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6" name="Picture 4">
            <a:extLst>
              <a:ext uri="{FF2B5EF4-FFF2-40B4-BE49-F238E27FC236}">
                <a16:creationId xmlns:a16="http://schemas.microsoft.com/office/drawing/2014/main" id="{10789959-A455-9E2E-FD26-0F8716B4CFC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38121" y1="31915" x2="39894" y2="49468"/>
                        <a14:foregroundMark x1="57447" y1="34929" x2="59752" y2="47695"/>
                        <a14:foregroundMark x1="52482" y1="45922" x2="50355" y2="55496"/>
                        <a14:foregroundMark x1="30674" y1="84574" x2="45745" y2="84574"/>
                        <a14:foregroundMark x1="53191" y1="83333" x2="63121" y2="83333"/>
                        <a14:foregroundMark x1="66135" y1="83333" x2="74468" y2="84043"/>
                        <a14:foregroundMark x1="45567" y1="78014" x2="45567" y2="82092"/>
                        <a14:foregroundMark x1="41312" y1="79965" x2="43085" y2="83511"/>
                        <a14:foregroundMark x1="40957" y1="78901" x2="39184" y2="84397"/>
                        <a14:foregroundMark x1="39362" y1="79965" x2="37589" y2="85638"/>
                        <a14:foregroundMark x1="38298" y1="79078" x2="37943" y2="84752"/>
                        <a14:foregroundMark x1="37943" y1="79433" x2="36879" y2="84574"/>
                        <a14:foregroundMark x1="37943" y1="79610" x2="36348" y2="83865"/>
                        <a14:foregroundMark x1="46277" y1="78191" x2="49291" y2="84043"/>
                        <a14:foregroundMark x1="50532" y1="80496" x2="54610" y2="83333"/>
                        <a14:foregroundMark x1="56206" y1="78546" x2="59397" y2="81560"/>
                        <a14:foregroundMark x1="60461" y1="79255" x2="61348" y2="8386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27" y="2880253"/>
            <a:ext cx="4148457" cy="4148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Hộp Văn bản 4">
            <a:extLst>
              <a:ext uri="{FF2B5EF4-FFF2-40B4-BE49-F238E27FC236}">
                <a16:creationId xmlns:a16="http://schemas.microsoft.com/office/drawing/2014/main" id="{0255D2C4-2D56-4ACE-DF31-398AD6CA1AF6}"/>
              </a:ext>
            </a:extLst>
          </p:cNvPr>
          <p:cNvSpPr txBox="1"/>
          <p:nvPr/>
        </p:nvSpPr>
        <p:spPr>
          <a:xfrm>
            <a:off x="3715712" y="3832322"/>
            <a:ext cx="7512269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285750" indent="-285750">
              <a:lnSpc>
                <a:spcPct val="150000"/>
              </a:lnSpc>
              <a:buFont typeface="Symbol" panose="05050102010706020507" pitchFamily="18" charset="2"/>
              <a:buChar char=""/>
              <a:defRPr sz="180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defRPr>
            </a:lvl1pPr>
          </a:lstStyle>
          <a:p>
            <a:pPr marL="380990" indent="-380990" algn="just" defTabSz="1219170">
              <a:lnSpc>
                <a:spcPct val="100000"/>
              </a:lnSpc>
              <a:buClr>
                <a:srgbClr val="000000"/>
              </a:buClr>
            </a:pPr>
            <a:r>
              <a:rPr lang="vi-VN" sz="4000" b="1" kern="0" dirty="0">
                <a:solidFill>
                  <a:srgbClr val="7030A0"/>
                </a:solidFill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  <a:sym typeface="Arial"/>
              </a:rPr>
              <a:t>Tiếp tục thực hiện kế hoạch rèn luyện và phấn đấu trở thành đội viên.</a:t>
            </a:r>
            <a:endParaRPr lang="en-US" sz="4000" b="1" kern="0" dirty="0">
              <a:solidFill>
                <a:srgbClr val="7030A0"/>
              </a:solidFill>
              <a:latin typeface="Cambria" panose="02040503050406030204" pitchFamily="18" charset="0"/>
              <a:ea typeface="Cambria" panose="02040503050406030204" pitchFamily="18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4BCB09A-916C-5B31-DD81-CBD81F3BF3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62033" y="657458"/>
            <a:ext cx="3641660" cy="156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894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B710B3B-58BC-4C0B-B0C8-40C007ED02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530667" cy="68763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y2Đội Ta Lớn Lên Cùng Đất Nước Official Full HD_v720P">
            <a:hlinkClick r:id="" action="ppaction://media"/>
            <a:extLst>
              <a:ext uri="{FF2B5EF4-FFF2-40B4-BE49-F238E27FC236}">
                <a16:creationId xmlns:a16="http://schemas.microsoft.com/office/drawing/2014/main" id="{350FD41F-85DB-4455-BBFD-331080FA4C3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63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816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08637E52-0E6F-CA82-A031-D27CAFB84212}"/>
              </a:ext>
            </a:extLst>
          </p:cNvPr>
          <p:cNvSpPr txBox="1"/>
          <p:nvPr/>
        </p:nvSpPr>
        <p:spPr>
          <a:xfrm>
            <a:off x="2726067" y="234460"/>
            <a:ext cx="7899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Open Sans Extrabold" panose="020B0906030804020204" pitchFamily="34" charset="0"/>
                <a:cs typeface="Open Sans Extrabold" panose="020B0906030804020204" pitchFamily="34" charset="0"/>
              </a:rPr>
              <a:t>Thứ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Open Sans Extrabold" panose="020B0906030804020204" pitchFamily="34" charset="0"/>
                <a:cs typeface="Open Sans Extrabold" panose="020B0906030804020204" pitchFamily="34" charset="0"/>
              </a:rPr>
              <a:t> …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Open Sans Extrabold" panose="020B0906030804020204" pitchFamily="34" charset="0"/>
                <a:cs typeface="Open Sans Extrabold" panose="020B0906030804020204" pitchFamily="34" charset="0"/>
              </a:rPr>
              <a:t>ngày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Open Sans Extrabold" panose="020B0906030804020204" pitchFamily="34" charset="0"/>
                <a:cs typeface="Open Sans Extrabold" panose="020B0906030804020204" pitchFamily="34" charset="0"/>
              </a:rPr>
              <a:t> …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Open Sans Extrabold" panose="020B0906030804020204" pitchFamily="34" charset="0"/>
                <a:cs typeface="Open Sans Extrabold" panose="020B0906030804020204" pitchFamily="34" charset="0"/>
              </a:rPr>
              <a:t>tháng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Open Sans Extrabold" panose="020B0906030804020204" pitchFamily="34" charset="0"/>
                <a:cs typeface="Open Sans Extrabold" panose="020B0906030804020204" pitchFamily="34" charset="0"/>
              </a:rPr>
              <a:t> … </a:t>
            </a:r>
            <a:r>
              <a:rPr kumimoji="0" lang="en-US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Open Sans Extrabold" panose="020B0906030804020204" pitchFamily="34" charset="0"/>
                <a:cs typeface="Open Sans Extrabold" panose="020B0906030804020204" pitchFamily="34" charset="0"/>
              </a:rPr>
              <a:t>năm</a:t>
            </a: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ea typeface="Open Sans Extrabold" panose="020B0906030804020204" pitchFamily="34" charset="0"/>
                <a:cs typeface="Open Sans Extrabold" panose="020B0906030804020204" pitchFamily="34" charset="0"/>
              </a:rPr>
              <a:t> ……..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2721949" y="1047679"/>
            <a:ext cx="6548377" cy="729361"/>
            <a:chOff x="2750524" y="1447717"/>
            <a:chExt cx="6548377" cy="729361"/>
          </a:xfrm>
        </p:grpSpPr>
        <p:sp>
          <p:nvSpPr>
            <p:cNvPr id="6" name="Rounded Rectangle 5"/>
            <p:cNvSpPr/>
            <p:nvPr/>
          </p:nvSpPr>
          <p:spPr>
            <a:xfrm>
              <a:off x="2933699" y="1447717"/>
              <a:ext cx="6200775" cy="729361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" name="Rectangle 6"/>
            <p:cNvSpPr/>
            <p:nvPr/>
          </p:nvSpPr>
          <p:spPr>
            <a:xfrm>
              <a:off x="2750524" y="1530747"/>
              <a:ext cx="6548377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Sinh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hoạt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lớp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 </a:t>
              </a:r>
              <a:r>
                <a:rPr kumimoji="0" lang="en-US" sz="36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tuần</a:t>
              </a:r>
              <a:r>
                <a:rPr kumimoji="0" lang="en-US" sz="36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</a:rPr>
                <a:t> 11</a:t>
              </a: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91749" y="-118569"/>
            <a:ext cx="2588912" cy="2656359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125" b="96563" l="8125" r="90000">
                        <a14:foregroundMark x1="33125" y1="42031" x2="40781" y2="48281"/>
                        <a14:foregroundMark x1="61875" y1="44688" x2="72656" y2="52656"/>
                        <a14:foregroundMark x1="67656" y1="82031" x2="68594" y2="84844"/>
                        <a14:foregroundMark x1="74063" y1="81875" x2="74063" y2="81875"/>
                        <a14:foregroundMark x1="40469" y1="83750" x2="40469" y2="83750"/>
                        <a14:foregroundMark x1="46094" y1="83594" x2="46094" y2="83594"/>
                        <a14:foregroundMark x1="29688" y1="47188" x2="31094" y2="64844"/>
                        <a14:foregroundMark x1="79531" y1="54375" x2="79375" y2="63281"/>
                        <a14:foregroundMark x1="16719" y1="29844" x2="23438" y2="24219"/>
                        <a14:foregroundMark x1="47344" y1="28750" x2="43906" y2="35000"/>
                        <a14:foregroundMark x1="50156" y1="32031" x2="49375" y2="37188"/>
                        <a14:foregroundMark x1="76406" y1="35000" x2="72500" y2="4015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8145268" y="2973419"/>
            <a:ext cx="4046732" cy="404673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29000" y1="21250" x2="29000" y2="21250"/>
                        <a14:foregroundMark x1="30375" y1="20875" x2="50875" y2="75750"/>
                        <a14:foregroundMark x1="42000" y1="31375" x2="51250" y2="67000"/>
                        <a14:foregroundMark x1="29875" y1="54125" x2="41500" y2="56250"/>
                        <a14:foregroundMark x1="26625" y1="27000" x2="27250" y2="29750"/>
                        <a14:foregroundMark x1="37375" y1="58125" x2="32250" y2="66000"/>
                        <a14:foregroundMark x1="43375" y1="64000" x2="36625" y2="68750"/>
                        <a14:foregroundMark x1="45250" y1="64500" x2="48000" y2="74375"/>
                        <a14:foregroundMark x1="50625" y1="31375" x2="49125" y2="39000"/>
                        <a14:foregroundMark x1="54000" y1="29375" x2="54500" y2="33500"/>
                        <a14:foregroundMark x1="66250" y1="24000" x2="67375" y2="73375"/>
                        <a14:foregroundMark x1="63875" y1="47500" x2="64875" y2="53000"/>
                        <a14:foregroundMark x1="61125" y1="34000" x2="60500" y2="37125"/>
                        <a14:foregroundMark x1="55875" y1="36625" x2="57125" y2="39625"/>
                        <a14:foregroundMark x1="59000" y1="46250" x2="57375" y2="52000"/>
                        <a14:foregroundMark x1="62125" y1="56375" x2="63500" y2="59125"/>
                        <a14:foregroundMark x1="64000" y1="68000" x2="59625" y2="75125"/>
                        <a14:foregroundMark x1="75000" y1="53250" x2="76875" y2="61375"/>
                        <a14:foregroundMark x1="73125" y1="65125" x2="70500" y2="68625"/>
                        <a14:foregroundMark x1="80000" y1="35750" x2="81625" y2="42875"/>
                        <a14:foregroundMark x1="83375" y1="42375" x2="84250" y2="44875"/>
                        <a14:foregroundMark x1="55125" y1="30125" x2="57125" y2="33250"/>
                        <a14:foregroundMark x1="46125" y1="37375" x2="47375" y2="39625"/>
                        <a14:foregroundMark x1="26875" y1="20250" x2="25125" y2="26875"/>
                        <a14:foregroundMark x1="28500" y1="19750" x2="31625" y2="2050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52699" y="1726536"/>
            <a:ext cx="6709037" cy="670903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61E267C-381B-4C7D-83F5-10A84DADFB6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69583" y="1986090"/>
            <a:ext cx="6614733" cy="145707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987FFF09-73D1-40C2-880A-26950ED19D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89875" y="-346848"/>
            <a:ext cx="2588912" cy="26563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617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Hình ảnh 15">
            <a:extLst>
              <a:ext uri="{FF2B5EF4-FFF2-40B4-BE49-F238E27FC236}">
                <a16:creationId xmlns:a16="http://schemas.microsoft.com/office/drawing/2014/main" id="{3DB47CC7-60E4-18A1-B895-A05B4BAA76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327" b="87347" l="16837" r="82857">
                        <a14:foregroundMark x1="42041" y1="83673" x2="42857" y2="86429"/>
                        <a14:foregroundMark x1="52755" y1="86429" x2="53776" y2="87347"/>
                        <a14:foregroundMark x1="41633" y1="16327" x2="39694" y2="16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45" t="8173" r="8611" b="8386"/>
          <a:stretch/>
        </p:blipFill>
        <p:spPr>
          <a:xfrm flipH="1">
            <a:off x="7219559" y="1454643"/>
            <a:ext cx="5376372" cy="5294499"/>
          </a:xfrm>
          <a:prstGeom prst="rect">
            <a:avLst/>
          </a:prstGeom>
        </p:spPr>
      </p:pic>
      <p:sp>
        <p:nvSpPr>
          <p:cNvPr id="12" name="Flowchart: Alternate Process 11">
            <a:extLst>
              <a:ext uri="{FF2B5EF4-FFF2-40B4-BE49-F238E27FC236}">
                <a16:creationId xmlns:a16="http://schemas.microsoft.com/office/drawing/2014/main" id="{EC6A7A0B-FADF-ACF6-3470-AF6F6F326A7C}"/>
              </a:ext>
            </a:extLst>
          </p:cNvPr>
          <p:cNvSpPr/>
          <p:nvPr/>
        </p:nvSpPr>
        <p:spPr>
          <a:xfrm>
            <a:off x="289334" y="2093372"/>
            <a:ext cx="7573642" cy="4017042"/>
          </a:xfrm>
          <a:prstGeom prst="flowChartAlternateProcess">
            <a:avLst/>
          </a:prstGeom>
          <a:solidFill>
            <a:srgbClr val="FFFFCC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5362AD-22A2-7516-2E33-C9BC06BB92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79770" y="245296"/>
            <a:ext cx="12046740" cy="156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64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A6FC47C5-A023-A062-9890-8A8F75DC8A75}"/>
              </a:ext>
            </a:extLst>
          </p:cNvPr>
          <p:cNvSpPr/>
          <p:nvPr/>
        </p:nvSpPr>
        <p:spPr>
          <a:xfrm>
            <a:off x="3377240" y="67000"/>
            <a:ext cx="5133373" cy="1972786"/>
          </a:xfrm>
          <a:prstGeom prst="roundRect">
            <a:avLst>
              <a:gd name="adj" fmla="val 50000"/>
            </a:avLst>
          </a:prstGeom>
          <a:solidFill>
            <a:srgbClr val="FFFFCC"/>
          </a:solidFill>
          <a:ln w="381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Phần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làm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việc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của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ban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cán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sự</a:t>
            </a: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4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lớp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AB1F2EE-F8FD-75F5-5DC5-711C7703A776}"/>
              </a:ext>
            </a:extLst>
          </p:cNvPr>
          <p:cNvSpPr txBox="1"/>
          <p:nvPr/>
        </p:nvSpPr>
        <p:spPr>
          <a:xfrm>
            <a:off x="273876" y="1851284"/>
            <a:ext cx="3643699" cy="1532334"/>
          </a:xfrm>
          <a:prstGeom prst="flowChartAlternateProcess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Các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tổ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trưởng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báo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cáo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kết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quả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hoạt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động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trong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tuần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của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tổ</a:t>
            </a:r>
            <a:endParaRPr kumimoji="0" lang="en-US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F6BC6C-93C9-D982-15BD-9D511EE50B93}"/>
              </a:ext>
            </a:extLst>
          </p:cNvPr>
          <p:cNvSpPr txBox="1"/>
          <p:nvPr/>
        </p:nvSpPr>
        <p:spPr>
          <a:xfrm>
            <a:off x="7830389" y="2039786"/>
            <a:ext cx="3958199" cy="1532334"/>
          </a:xfrm>
          <a:prstGeom prst="flowChartAlternateProcess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Lớp trưởng báo cáo kết quả học tập của lớp trong tuần</a:t>
            </a:r>
          </a:p>
        </p:txBody>
      </p:sp>
      <p:pic>
        <p:nvPicPr>
          <p:cNvPr id="21" name="Hình ảnh 20" descr="Ảnh có chứa đồ chơi, búp bê, đồ họa véc-tơ&#10;&#10;Mô tả được tạo tự động">
            <a:extLst>
              <a:ext uri="{FF2B5EF4-FFF2-40B4-BE49-F238E27FC236}">
                <a16:creationId xmlns:a16="http://schemas.microsoft.com/office/drawing/2014/main" id="{85D0EABF-2F2C-4343-9982-41B988171A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980" b="74184" l="23791" r="80784">
                        <a14:foregroundMark x1="53725" y1="36327" x2="51242" y2="32857"/>
                        <a14:foregroundMark x1="52157" y1="73367" x2="50458" y2="74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146" t="12631" r="21640" b="19326"/>
          <a:stretch/>
        </p:blipFill>
        <p:spPr>
          <a:xfrm>
            <a:off x="2578825" y="2533150"/>
            <a:ext cx="3225212" cy="4505381"/>
          </a:xfrm>
          <a:prstGeom prst="rect">
            <a:avLst/>
          </a:prstGeom>
        </p:spPr>
      </p:pic>
      <p:pic>
        <p:nvPicPr>
          <p:cNvPr id="22" name="Hình ảnh 21" descr="Ảnh có chứa đồ chơi, búp bê&#10;&#10;Mô tả được tạo tự động">
            <a:extLst>
              <a:ext uri="{FF2B5EF4-FFF2-40B4-BE49-F238E27FC236}">
                <a16:creationId xmlns:a16="http://schemas.microsoft.com/office/drawing/2014/main" id="{9F8E7196-D75B-9680-77BF-FD45A8574F2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000" b="85408" l="34898" r="69490">
                        <a14:foregroundMark x1="49694" y1="20102" x2="49694" y2="20102"/>
                        <a14:foregroundMark x1="44898" y1="30816" x2="49286" y2="33673"/>
                        <a14:foregroundMark x1="58673" y1="32857" x2="51633" y2="34388"/>
                        <a14:foregroundMark x1="51020" y1="37245" x2="51020" y2="39796"/>
                        <a14:foregroundMark x1="47041" y1="81837" x2="43061" y2="83571"/>
                        <a14:foregroundMark x1="60612" y1="81429" x2="64035" y2="83770"/>
                        <a14:foregroundMark x1="45918" y1="29694" x2="46327" y2="25918"/>
                        <a14:foregroundMark x1="60000" y1="28265" x2="57041" y2="30612"/>
                        <a14:backgroundMark x1="67551" y1="85408" x2="64184" y2="852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39" t="12537" r="26115" b="10647"/>
          <a:stretch/>
        </p:blipFill>
        <p:spPr>
          <a:xfrm>
            <a:off x="6263468" y="2681533"/>
            <a:ext cx="2424651" cy="420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12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15">
            <a:extLst>
              <a:ext uri="{FF2B5EF4-FFF2-40B4-BE49-F238E27FC236}">
                <a16:creationId xmlns:a16="http://schemas.microsoft.com/office/drawing/2014/main" id="{6CA1C907-3C3E-EFDD-CBB6-06A7C23174B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327" b="87347" l="16837" r="82857">
                        <a14:foregroundMark x1="42041" y1="83673" x2="42857" y2="86429"/>
                        <a14:foregroundMark x1="52755" y1="86429" x2="53776" y2="87347"/>
                        <a14:foregroundMark x1="41633" y1="16327" x2="39694" y2="16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45" t="8173" r="8611" b="8386"/>
          <a:stretch/>
        </p:blipFill>
        <p:spPr>
          <a:xfrm flipH="1">
            <a:off x="7219559" y="1454643"/>
            <a:ext cx="5376372" cy="5294499"/>
          </a:xfrm>
          <a:prstGeom prst="rect">
            <a:avLst/>
          </a:prstGeom>
        </p:spPr>
      </p:pic>
      <p:sp>
        <p:nvSpPr>
          <p:cNvPr id="6" name="Flowchart: Alternate Process 5">
            <a:extLst>
              <a:ext uri="{FF2B5EF4-FFF2-40B4-BE49-F238E27FC236}">
                <a16:creationId xmlns:a16="http://schemas.microsoft.com/office/drawing/2014/main" id="{BC33F8BD-3F1A-9443-93D1-A0E322A5E476}"/>
              </a:ext>
            </a:extLst>
          </p:cNvPr>
          <p:cNvSpPr/>
          <p:nvPr/>
        </p:nvSpPr>
        <p:spPr>
          <a:xfrm>
            <a:off x="289334" y="2093372"/>
            <a:ext cx="7573642" cy="4017042"/>
          </a:xfrm>
          <a:prstGeom prst="flowChartAlternateProcess">
            <a:avLst/>
          </a:prstGeom>
          <a:solidFill>
            <a:srgbClr val="FFFFCC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DB84613-7171-7AA2-9CD0-B33E30AA6354}"/>
              </a:ext>
            </a:extLst>
          </p:cNvPr>
          <p:cNvSpPr txBox="1"/>
          <p:nvPr/>
        </p:nvSpPr>
        <p:spPr>
          <a:xfrm>
            <a:off x="643976" y="2248220"/>
            <a:ext cx="2334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Ưu điểm: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A562129-247E-5E3D-9477-54D69862489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40546"/>
            <a:ext cx="12046740" cy="156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63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15">
            <a:extLst>
              <a:ext uri="{FF2B5EF4-FFF2-40B4-BE49-F238E27FC236}">
                <a16:creationId xmlns:a16="http://schemas.microsoft.com/office/drawing/2014/main" id="{B375D944-3212-73DE-AC06-141F8CDF8C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327" b="87347" l="16837" r="82857">
                        <a14:foregroundMark x1="42041" y1="83673" x2="42857" y2="86429"/>
                        <a14:foregroundMark x1="52755" y1="86429" x2="53776" y2="87347"/>
                        <a14:foregroundMark x1="41633" y1="16327" x2="39694" y2="1673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45" t="8173" r="8611" b="8386"/>
          <a:stretch/>
        </p:blipFill>
        <p:spPr>
          <a:xfrm flipH="1">
            <a:off x="7219559" y="1454643"/>
            <a:ext cx="5376372" cy="5294499"/>
          </a:xfrm>
          <a:prstGeom prst="rect">
            <a:avLst/>
          </a:prstGeom>
        </p:spPr>
      </p:pic>
      <p:sp>
        <p:nvSpPr>
          <p:cNvPr id="7" name="Flowchart: Alternate Process 6">
            <a:extLst>
              <a:ext uri="{FF2B5EF4-FFF2-40B4-BE49-F238E27FC236}">
                <a16:creationId xmlns:a16="http://schemas.microsoft.com/office/drawing/2014/main" id="{97ACA998-ED6B-D2E6-E6A5-64BA8F01816C}"/>
              </a:ext>
            </a:extLst>
          </p:cNvPr>
          <p:cNvSpPr/>
          <p:nvPr/>
        </p:nvSpPr>
        <p:spPr>
          <a:xfrm>
            <a:off x="289334" y="2093372"/>
            <a:ext cx="7573642" cy="4017042"/>
          </a:xfrm>
          <a:prstGeom prst="flowChartAlternateProcess">
            <a:avLst/>
          </a:prstGeom>
          <a:solidFill>
            <a:srgbClr val="FFFFCC"/>
          </a:solidFill>
          <a:ln w="381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C8EE888-7E1F-3C3C-D0C2-8E104B526E76}"/>
              </a:ext>
            </a:extLst>
          </p:cNvPr>
          <p:cNvSpPr txBox="1"/>
          <p:nvPr/>
        </p:nvSpPr>
        <p:spPr>
          <a:xfrm>
            <a:off x="643976" y="2248220"/>
            <a:ext cx="23348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Hạn chế: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E9248B66-24DD-E4E5-66CE-356A38CB3E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359596"/>
            <a:ext cx="12046740" cy="1566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50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111A82AB-3A81-58AB-7B22-B0C70769955B}"/>
              </a:ext>
            </a:extLst>
          </p:cNvPr>
          <p:cNvSpPr/>
          <p:nvPr/>
        </p:nvSpPr>
        <p:spPr>
          <a:xfrm>
            <a:off x="3377710" y="251011"/>
            <a:ext cx="4948518" cy="1434914"/>
          </a:xfrm>
          <a:prstGeom prst="roundRect">
            <a:avLst>
              <a:gd name="adj" fmla="val 50000"/>
            </a:avLst>
          </a:prstGeom>
          <a:solidFill>
            <a:srgbClr val="FFFFCC"/>
          </a:solidFill>
          <a:ln w="381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Góc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tuyên</a:t>
            </a: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 </a:t>
            </a:r>
            <a:r>
              <a:rPr kumimoji="0" lang="en-US" sz="5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dương</a:t>
            </a:r>
            <a:endParaRPr kumimoji="0" lang="en-US" sz="5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885464C-058D-171C-FC2B-482E6B44BA01}"/>
              </a:ext>
            </a:extLst>
          </p:cNvPr>
          <p:cNvSpPr txBox="1"/>
          <p:nvPr/>
        </p:nvSpPr>
        <p:spPr>
          <a:xfrm>
            <a:off x="407771" y="2008951"/>
            <a:ext cx="3278243" cy="15551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Ngôi sao chăm chỉ</a:t>
            </a:r>
            <a:endParaRPr kumimoji="0" lang="en-US" sz="4267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968A2D-3E18-166D-44AB-EB3733827683}"/>
              </a:ext>
            </a:extLst>
          </p:cNvPr>
          <p:cNvSpPr txBox="1"/>
          <p:nvPr/>
        </p:nvSpPr>
        <p:spPr>
          <a:xfrm>
            <a:off x="7910639" y="2105883"/>
            <a:ext cx="3278243" cy="1555178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67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mbria" panose="02040503050406030204" pitchFamily="18" charset="0"/>
                <a:ea typeface="Cambria" panose="02040503050406030204" pitchFamily="18" charset="0"/>
                <a:cs typeface="+mn-cs"/>
              </a:rPr>
              <a:t>Hoa ngoan ngoãn</a:t>
            </a:r>
            <a:endParaRPr kumimoji="0" lang="en-US" sz="4267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Cambria" panose="02040503050406030204" pitchFamily="18" charset="0"/>
              <a:ea typeface="Cambria" panose="02040503050406030204" pitchFamily="18" charset="0"/>
              <a:cs typeface="+mn-cs"/>
            </a:endParaRPr>
          </a:p>
        </p:txBody>
      </p:sp>
      <p:pic>
        <p:nvPicPr>
          <p:cNvPr id="5" name="Hình ảnh 20" descr="Ảnh có chứa đồ chơi, búp bê, đồ họa véc-tơ&#10;&#10;Mô tả được tạo tự động">
            <a:extLst>
              <a:ext uri="{FF2B5EF4-FFF2-40B4-BE49-F238E27FC236}">
                <a16:creationId xmlns:a16="http://schemas.microsoft.com/office/drawing/2014/main" id="{E4DC6B6F-D16A-4ADE-ACF0-312E190B3C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3980" b="74184" l="23791" r="80784">
                        <a14:foregroundMark x1="53725" y1="36327" x2="51242" y2="32857"/>
                        <a14:foregroundMark x1="52157" y1="73367" x2="50458" y2="74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146" t="12631" r="21640" b="19326"/>
          <a:stretch/>
        </p:blipFill>
        <p:spPr>
          <a:xfrm>
            <a:off x="2578825" y="2533150"/>
            <a:ext cx="3225212" cy="4505381"/>
          </a:xfrm>
          <a:prstGeom prst="rect">
            <a:avLst/>
          </a:prstGeom>
        </p:spPr>
      </p:pic>
      <p:pic>
        <p:nvPicPr>
          <p:cNvPr id="6" name="Hình ảnh 21" descr="Ảnh có chứa đồ chơi, búp bê&#10;&#10;Mô tả được tạo tự động">
            <a:extLst>
              <a:ext uri="{FF2B5EF4-FFF2-40B4-BE49-F238E27FC236}">
                <a16:creationId xmlns:a16="http://schemas.microsoft.com/office/drawing/2014/main" id="{1DE74C73-FA3B-EC08-D14F-2113A837D05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0000" b="85408" l="34898" r="69490">
                        <a14:foregroundMark x1="49694" y1="20102" x2="49694" y2="20102"/>
                        <a14:foregroundMark x1="44898" y1="30816" x2="49286" y2="33673"/>
                        <a14:foregroundMark x1="58673" y1="32857" x2="51633" y2="34388"/>
                        <a14:foregroundMark x1="51020" y1="37245" x2="51020" y2="39796"/>
                        <a14:foregroundMark x1="47041" y1="81837" x2="43061" y2="83571"/>
                        <a14:foregroundMark x1="60612" y1="81429" x2="64035" y2="83770"/>
                        <a14:foregroundMark x1="45918" y1="29694" x2="46327" y2="25918"/>
                        <a14:foregroundMark x1="60000" y1="28265" x2="57041" y2="30612"/>
                        <a14:backgroundMark x1="67551" y1="85408" x2="64184" y2="8520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639" t="12537" r="26115" b="10647"/>
          <a:stretch/>
        </p:blipFill>
        <p:spPr>
          <a:xfrm>
            <a:off x="6263468" y="2681533"/>
            <a:ext cx="2424651" cy="4200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31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120000">
                                      <p:cBhvr>
                                        <p:cTn id="1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9" grpId="0" animBg="1"/>
      <p:bldP spid="9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id="{D9AEFEE2-D743-8F05-2EB6-EF8DDC248EE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5" b="23843"/>
          <a:stretch/>
        </p:blipFill>
        <p:spPr>
          <a:xfrm>
            <a:off x="20" y="1282"/>
            <a:ext cx="12191980" cy="6856718"/>
          </a:xfrm>
          <a:prstGeom prst="rect">
            <a:avLst/>
          </a:prstGeom>
        </p:spPr>
      </p:pic>
      <p:sp>
        <p:nvSpPr>
          <p:cNvPr id="10" name="TextBox 10">
            <a:extLst>
              <a:ext uri="{FF2B5EF4-FFF2-40B4-BE49-F238E27FC236}">
                <a16:creationId xmlns:a16="http://schemas.microsoft.com/office/drawing/2014/main" id="{BF2331F6-BFD7-7F84-63EF-850002B03814}"/>
              </a:ext>
            </a:extLst>
          </p:cNvPr>
          <p:cNvSpPr txBox="1"/>
          <p:nvPr/>
        </p:nvSpPr>
        <p:spPr>
          <a:xfrm>
            <a:off x="190647" y="25848"/>
            <a:ext cx="12001333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>
                <a:ln w="190500">
                  <a:solidFill>
                    <a:prstClr val="white"/>
                  </a:solidFill>
                  <a:prstDash val="solid"/>
                </a:ln>
                <a:solidFill>
                  <a:prstClr val="white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Phương hướng hoạt động Tuần …</a:t>
            </a:r>
            <a:endParaRPr kumimoji="0" lang="en-US" sz="6000" b="1" i="0" u="none" strike="noStrike" kern="1200" cap="none" spc="0" normalizeH="0" baseline="0" noProof="0" dirty="0">
              <a:ln w="190500">
                <a:solidFill>
                  <a:prstClr val="white"/>
                </a:solidFill>
                <a:prstDash val="solid"/>
              </a:ln>
              <a:solidFill>
                <a:prstClr val="white"/>
              </a:solidFill>
              <a:effectLst>
                <a:outerShdw blurRad="12700" dist="38100" dir="2700000" algn="tl" rotWithShape="0">
                  <a:srgbClr val="5B9BD5">
                    <a:lumMod val="60000"/>
                    <a:lumOff val="4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TextBox 10">
            <a:extLst>
              <a:ext uri="{FF2B5EF4-FFF2-40B4-BE49-F238E27FC236}">
                <a16:creationId xmlns:a16="http://schemas.microsoft.com/office/drawing/2014/main" id="{D9D57F1F-C214-7EC9-7911-C032E4EA8E26}"/>
              </a:ext>
            </a:extLst>
          </p:cNvPr>
          <p:cNvSpPr txBox="1"/>
          <p:nvPr/>
        </p:nvSpPr>
        <p:spPr>
          <a:xfrm>
            <a:off x="190667" y="57199"/>
            <a:ext cx="12001333" cy="11957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4472C4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P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h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99D9D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ư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70AD47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ơ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CFF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93F2FF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g</a:t>
            </a:r>
            <a:r>
              <a:rPr kumimoji="0" lang="en-US" sz="6000" b="1" i="0" u="none" strike="noStrike" kern="1200" cap="none" spc="0" normalizeH="0" baseline="0" noProof="0" dirty="0">
                <a:ln w="28575">
                  <a:solidFill>
                    <a:srgbClr val="002060"/>
                  </a:solidFill>
                  <a:prstDash val="solid"/>
                </a:ln>
                <a:solidFill>
                  <a:srgbClr val="ED7D31">
                    <a:lumMod val="20000"/>
                    <a:lumOff val="8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CC99FF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h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C99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ư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70AD47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ớ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ACF0FE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99D9D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g</a:t>
            </a:r>
            <a:r>
              <a:rPr kumimoji="0" lang="en-US" sz="6000" b="1" i="0" u="none" strike="noStrike" kern="1200" cap="none" spc="0" normalizeH="0" baseline="0" noProof="0" dirty="0">
                <a:ln w="28575">
                  <a:solidFill>
                    <a:srgbClr val="002060"/>
                  </a:solidFill>
                  <a:prstDash val="solid"/>
                </a:ln>
                <a:solidFill>
                  <a:srgbClr val="ED7D31">
                    <a:lumMod val="20000"/>
                    <a:lumOff val="8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C5F1D3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h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o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CFF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ạ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C99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</a:t>
            </a:r>
            <a:r>
              <a:rPr kumimoji="0" lang="en-US" sz="6000" b="1" i="0" u="none" strike="noStrike" kern="1200" cap="none" spc="0" normalizeH="0" baseline="0" noProof="0" dirty="0">
                <a:ln w="28575">
                  <a:solidFill>
                    <a:srgbClr val="002060"/>
                  </a:solidFill>
                  <a:prstDash val="solid"/>
                </a:ln>
                <a:solidFill>
                  <a:srgbClr val="ED7D31">
                    <a:lumMod val="20000"/>
                    <a:lumOff val="8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99D9D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đ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4472C4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ộ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ED7D31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70AD47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g</a:t>
            </a:r>
            <a:r>
              <a:rPr kumimoji="0" lang="en-US" sz="6000" b="1" i="0" u="none" strike="noStrike" kern="1200" cap="none" spc="0" normalizeH="0" baseline="0" noProof="0" dirty="0">
                <a:ln w="28575">
                  <a:solidFill>
                    <a:srgbClr val="002060"/>
                  </a:solidFill>
                  <a:prstDash val="solid"/>
                </a:ln>
                <a:solidFill>
                  <a:srgbClr val="ED7D31">
                    <a:lumMod val="20000"/>
                    <a:lumOff val="8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93F2FF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T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CC99FF"/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u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FFC000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ầ</a:t>
            </a:r>
            <a:r>
              <a:rPr kumimoji="0" lang="en-US" sz="6000" b="1" i="0" u="none" strike="noStrike" kern="1200" cap="none" spc="0" normalizeH="0" baseline="0" noProof="0" dirty="0" err="1">
                <a:ln w="28575">
                  <a:solidFill>
                    <a:srgbClr val="002060"/>
                  </a:solidFill>
                  <a:prstDash val="solid"/>
                </a:ln>
                <a:solidFill>
                  <a:srgbClr val="4472C4">
                    <a:lumMod val="40000"/>
                    <a:lumOff val="6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n</a:t>
            </a:r>
            <a:r>
              <a:rPr kumimoji="0" lang="en-US" sz="6000" b="1" i="0" u="none" strike="noStrike" kern="1200" cap="none" spc="0" normalizeH="0" baseline="0" noProof="0" dirty="0">
                <a:ln w="28575">
                  <a:solidFill>
                    <a:srgbClr val="002060"/>
                  </a:solidFill>
                  <a:prstDash val="solid"/>
                </a:ln>
                <a:solidFill>
                  <a:srgbClr val="ED7D31">
                    <a:lumMod val="20000"/>
                    <a:lumOff val="80000"/>
                  </a:srgbClr>
                </a:solidFill>
                <a:effectLst>
                  <a:outerShdw blurRad="12700" dist="38100" dir="2700000" algn="tl" rotWithShape="0">
                    <a:srgbClr val="5B9BD5">
                      <a:lumMod val="60000"/>
                      <a:lumOff val="40000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 …</a:t>
            </a:r>
            <a:endParaRPr kumimoji="0" lang="en-US" sz="6000" b="1" i="0" u="none" strike="noStrike" kern="1200" cap="none" spc="0" normalizeH="0" baseline="0" noProof="0" dirty="0">
              <a:ln w="28575">
                <a:solidFill>
                  <a:srgbClr val="002060"/>
                </a:solidFill>
                <a:prstDash val="solid"/>
              </a:ln>
              <a:solidFill>
                <a:srgbClr val="F09CF2"/>
              </a:solidFill>
              <a:effectLst>
                <a:outerShdw blurRad="12700" dist="38100" dir="2700000" algn="tl" rotWithShape="0">
                  <a:srgbClr val="5B9BD5">
                    <a:lumMod val="60000"/>
                    <a:lumOff val="40000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67AA27F6-1499-E8BA-8CC9-36BE51BB883C}"/>
              </a:ext>
            </a:extLst>
          </p:cNvPr>
          <p:cNvSpPr/>
          <p:nvPr/>
        </p:nvSpPr>
        <p:spPr>
          <a:xfrm>
            <a:off x="3068732" y="1605692"/>
            <a:ext cx="8615081" cy="4132728"/>
          </a:xfrm>
          <a:prstGeom prst="roundRect">
            <a:avLst/>
          </a:prstGeom>
          <a:solidFill>
            <a:srgbClr val="CCECFF"/>
          </a:solidFill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Hình ảnh 6" descr="Ảnh có chứa mẫu họa&#10;&#10;Mô tả được tạo tự động">
            <a:extLst>
              <a:ext uri="{FF2B5EF4-FFF2-40B4-BE49-F238E27FC236}">
                <a16:creationId xmlns:a16="http://schemas.microsoft.com/office/drawing/2014/main" id="{DEA06674-89B9-6D56-FAD9-4C8C69D45B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857" b="91531" l="9878" r="89878">
                        <a14:foregroundMark x1="57224" y1="9184" x2="52163" y2="7959"/>
                        <a14:foregroundMark x1="46204" y1="88367" x2="48000" y2="9153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530" t="4179" r="21610" b="4477"/>
          <a:stretch/>
        </p:blipFill>
        <p:spPr>
          <a:xfrm flipH="1">
            <a:off x="-184239" y="3109801"/>
            <a:ext cx="2955539" cy="360795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6B97E7C-AE4E-FB80-058F-34263EE367CC}"/>
              </a:ext>
            </a:extLst>
          </p:cNvPr>
          <p:cNvSpPr txBox="1"/>
          <p:nvPr/>
        </p:nvSpPr>
        <p:spPr>
          <a:xfrm>
            <a:off x="4412513" y="1981199"/>
            <a:ext cx="55501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769653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5E-6 -3.7037E-7 L -2.5E-6 -0.07222 " pathEditMode="relative" rAng="0" ptsTypes="AA">
                                      <p:cBhvr>
                                        <p:cTn id="11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12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4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4" presetClass="emph" presetSubtype="0" repeatCount="indefinite" fill="hold" grpId="1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-2.5E-6 -7.40741E-7 L -2.5E-6 -0.07222 " pathEditMode="relative" rAng="0" ptsTypes="AA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3611"/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2" grpId="0"/>
      <p:bldP spid="12" grpId="1"/>
      <p:bldP spid="2" grpId="0" animBg="1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hủ đề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F0F0F0"/>
        </a:solidFill>
        <a:ln w="76200">
          <a:solidFill>
            <a:srgbClr val="F5B8F6"/>
          </a:solidFill>
          <a:prstDash val="dash"/>
        </a:ln>
      </a:spPr>
      <a:bodyPr rtlCol="0" anchor="ctr"/>
      <a:lstStyle>
        <a:defPPr algn="ctr">
          <a:defRPr/>
        </a:defPPr>
      </a:lstStyle>
      <a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Find a Rainbow Day by Slidesgo">
  <a:themeElements>
    <a:clrScheme name="Simple Light">
      <a:dk1>
        <a:srgbClr val="434343"/>
      </a:dk1>
      <a:lt1>
        <a:srgbClr val="E1FDFF"/>
      </a:lt1>
      <a:dk2>
        <a:srgbClr val="FF7D7D"/>
      </a:dk2>
      <a:lt2>
        <a:srgbClr val="6AA0FF"/>
      </a:lt2>
      <a:accent1>
        <a:srgbClr val="FFBE5D"/>
      </a:accent1>
      <a:accent2>
        <a:srgbClr val="E8AEFF"/>
      </a:accent2>
      <a:accent3>
        <a:srgbClr val="6FFFBC"/>
      </a:accent3>
      <a:accent4>
        <a:srgbClr val="FFE340"/>
      </a:accent4>
      <a:accent5>
        <a:srgbClr val="00E8ED"/>
      </a:accent5>
      <a:accent6>
        <a:srgbClr val="FFFFB5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39</TotalTime>
  <Words>225</Words>
  <Application>Microsoft Office PowerPoint</Application>
  <PresentationFormat>Widescreen</PresentationFormat>
  <Paragraphs>27</Paragraphs>
  <Slides>15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15</vt:i4>
      </vt:variant>
    </vt:vector>
  </HeadingPairs>
  <TitlesOfParts>
    <vt:vector size="29" baseType="lpstr">
      <vt:lpstr>Arial</vt:lpstr>
      <vt:lpstr>Calibri</vt:lpstr>
      <vt:lpstr>Calibri Light</vt:lpstr>
      <vt:lpstr>Cambria</vt:lpstr>
      <vt:lpstr>Open Sans Extrabold</vt:lpstr>
      <vt:lpstr>Roboto</vt:lpstr>
      <vt:lpstr>Times New Roman</vt:lpstr>
      <vt:lpstr>Ubuntu</vt:lpstr>
      <vt:lpstr>Wingdings</vt:lpstr>
      <vt:lpstr>Office Theme</vt:lpstr>
      <vt:lpstr>Chủ đề Office</vt:lpstr>
      <vt:lpstr>1_Office Theme</vt:lpstr>
      <vt:lpstr>Find a Rainbow Day by Slidesgo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Thao Tran</cp:lastModifiedBy>
  <cp:revision>23</cp:revision>
  <dcterms:created xsi:type="dcterms:W3CDTF">2022-09-26T10:32:06Z</dcterms:created>
  <dcterms:modified xsi:type="dcterms:W3CDTF">2025-10-04T13:20:56Z</dcterms:modified>
</cp:coreProperties>
</file>